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8" r:id="rId1"/>
  </p:sldMasterIdLst>
  <p:sldIdLst>
    <p:sldId id="256" r:id="rId2"/>
    <p:sldId id="257" r:id="rId3"/>
    <p:sldId id="258" r:id="rId4"/>
    <p:sldId id="259" r:id="rId5"/>
    <p:sldId id="260" r:id="rId6"/>
    <p:sldId id="261" r:id="rId7"/>
    <p:sldId id="262" r:id="rId8"/>
    <p:sldId id="263" r:id="rId9"/>
    <p:sldId id="266" r:id="rId10"/>
    <p:sldId id="265" r:id="rId11"/>
    <p:sldId id="264" r:id="rId12"/>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63" d="100"/>
          <a:sy n="63" d="100"/>
        </p:scale>
        <p:origin x="1380" y="5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10"/>
        <p:cNvGrpSpPr/>
        <p:nvPr/>
      </p:nvGrpSpPr>
      <p:grpSpPr>
        <a:xfrm>
          <a:off x="0" y="0"/>
          <a:ext cx="0" cy="0"/>
          <a:chOff x="0" y="0"/>
          <a:chExt cx="0" cy="0"/>
        </a:xfrm>
      </p:grpSpPr>
      <p:sp>
        <p:nvSpPr>
          <p:cNvPr id="11" name="Google Shape;11;p2"/>
          <p:cNvSpPr/>
          <p:nvPr/>
        </p:nvSpPr>
        <p:spPr>
          <a:xfrm>
            <a:off x="13" y="-25"/>
            <a:ext cx="5713277" cy="6863837"/>
          </a:xfrm>
          <a:custGeom>
            <a:avLst/>
            <a:gdLst/>
            <a:ahLst/>
            <a:cxnLst/>
            <a:rect l="l" t="t" r="r" b="b"/>
            <a:pathLst>
              <a:path w="4644941" h="4202349" extrusionOk="0">
                <a:moveTo>
                  <a:pt x="2816531" y="4202349"/>
                </a:moveTo>
                <a:lnTo>
                  <a:pt x="0" y="4202349"/>
                </a:lnTo>
                <a:lnTo>
                  <a:pt x="0" y="0"/>
                </a:lnTo>
                <a:lnTo>
                  <a:pt x="4644942" y="0"/>
                </a:lnTo>
                <a:lnTo>
                  <a:pt x="2816531" y="4202349"/>
                </a:lnTo>
                <a:close/>
              </a:path>
            </a:pathLst>
          </a:custGeom>
          <a:solidFill>
            <a:srgbClr val="18171D">
              <a:alpha val="86030"/>
            </a:srgbClr>
          </a:solidFill>
          <a:ln>
            <a:noFill/>
          </a:ln>
          <a:effectLst>
            <a:outerShdw dist="9525" algn="bl" rotWithShape="0">
              <a:schemeClr val="lt1">
                <a:alpha val="15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 name="Google Shape;12;p2"/>
          <p:cNvSpPr/>
          <p:nvPr/>
        </p:nvSpPr>
        <p:spPr>
          <a:xfrm>
            <a:off x="3807571" y="1475127"/>
            <a:ext cx="1603738" cy="3907747"/>
          </a:xfrm>
          <a:custGeom>
            <a:avLst/>
            <a:gdLst/>
            <a:ahLst/>
            <a:cxnLst/>
            <a:rect l="l" t="t" r="r" b="b"/>
            <a:pathLst>
              <a:path w="1303852" h="2392498" extrusionOk="0">
                <a:moveTo>
                  <a:pt x="1040950" y="0"/>
                </a:moveTo>
                <a:lnTo>
                  <a:pt x="0" y="2392499"/>
                </a:lnTo>
                <a:lnTo>
                  <a:pt x="262902" y="2392499"/>
                </a:lnTo>
                <a:lnTo>
                  <a:pt x="1303852" y="0"/>
                </a:lnTo>
                <a:lnTo>
                  <a:pt x="1040950" y="0"/>
                </a:lnTo>
                <a:close/>
              </a:path>
            </a:pathLst>
          </a:custGeom>
          <a:solidFill>
            <a:schemeClr val="accent1"/>
          </a:solidFill>
          <a:ln>
            <a:noFill/>
          </a:ln>
          <a:effectLst>
            <a:outerShdw blurRad="57150" dist="19050"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 name="Google Shape;13;p2"/>
          <p:cNvSpPr txBox="1">
            <a:spLocks noGrp="1"/>
          </p:cNvSpPr>
          <p:nvPr>
            <p:ph type="ctrTitle"/>
          </p:nvPr>
        </p:nvSpPr>
        <p:spPr>
          <a:xfrm>
            <a:off x="457200" y="1496133"/>
            <a:ext cx="3477000" cy="3865600"/>
          </a:xfrm>
          <a:prstGeom prst="rect">
            <a:avLst/>
          </a:prstGeom>
        </p:spPr>
        <p:txBody>
          <a:bodyPr spcFirstLastPara="1" wrap="square" lIns="0" tIns="0" rIns="0" bIns="0" anchor="ctr" anchorCtr="0">
            <a:noAutofit/>
          </a:bodyPr>
          <a:lstStyle>
            <a:lvl1pPr lvl="0" rtl="0">
              <a:spcBef>
                <a:spcPts val="0"/>
              </a:spcBef>
              <a:spcAft>
                <a:spcPts val="0"/>
              </a:spcAft>
              <a:buSzPts val="4200"/>
              <a:buNone/>
              <a:defRPr sz="4200"/>
            </a:lvl1pPr>
            <a:lvl2pPr lvl="1" rtl="0">
              <a:spcBef>
                <a:spcPts val="0"/>
              </a:spcBef>
              <a:spcAft>
                <a:spcPts val="0"/>
              </a:spcAft>
              <a:buSzPts val="4200"/>
              <a:buNone/>
              <a:defRPr sz="4200"/>
            </a:lvl2pPr>
            <a:lvl3pPr lvl="2" rtl="0">
              <a:spcBef>
                <a:spcPts val="0"/>
              </a:spcBef>
              <a:spcAft>
                <a:spcPts val="0"/>
              </a:spcAft>
              <a:buSzPts val="4200"/>
              <a:buNone/>
              <a:defRPr sz="4200"/>
            </a:lvl3pPr>
            <a:lvl4pPr lvl="3" rtl="0">
              <a:spcBef>
                <a:spcPts val="0"/>
              </a:spcBef>
              <a:spcAft>
                <a:spcPts val="0"/>
              </a:spcAft>
              <a:buSzPts val="4200"/>
              <a:buNone/>
              <a:defRPr sz="4200"/>
            </a:lvl4pPr>
            <a:lvl5pPr lvl="4" rtl="0">
              <a:spcBef>
                <a:spcPts val="0"/>
              </a:spcBef>
              <a:spcAft>
                <a:spcPts val="0"/>
              </a:spcAft>
              <a:buSzPts val="4200"/>
              <a:buNone/>
              <a:defRPr sz="4200"/>
            </a:lvl5pPr>
            <a:lvl6pPr lvl="5" rtl="0">
              <a:spcBef>
                <a:spcPts val="0"/>
              </a:spcBef>
              <a:spcAft>
                <a:spcPts val="0"/>
              </a:spcAft>
              <a:buSzPts val="4200"/>
              <a:buNone/>
              <a:defRPr sz="4200"/>
            </a:lvl6pPr>
            <a:lvl7pPr lvl="6" rtl="0">
              <a:spcBef>
                <a:spcPts val="0"/>
              </a:spcBef>
              <a:spcAft>
                <a:spcPts val="0"/>
              </a:spcAft>
              <a:buSzPts val="4200"/>
              <a:buNone/>
              <a:defRPr sz="4200"/>
            </a:lvl7pPr>
            <a:lvl8pPr lvl="7" rtl="0">
              <a:spcBef>
                <a:spcPts val="0"/>
              </a:spcBef>
              <a:spcAft>
                <a:spcPts val="0"/>
              </a:spcAft>
              <a:buSzPts val="4200"/>
              <a:buNone/>
              <a:defRPr sz="4200"/>
            </a:lvl8pPr>
            <a:lvl9pPr lvl="8" rtl="0">
              <a:spcBef>
                <a:spcPts val="0"/>
              </a:spcBef>
              <a:spcAft>
                <a:spcPts val="0"/>
              </a:spcAft>
              <a:buSzPts val="4200"/>
              <a:buNone/>
              <a:defRPr sz="4200"/>
            </a:lvl9pPr>
          </a:lstStyle>
          <a:p>
            <a:r>
              <a:rPr lang="en-US"/>
              <a:t>Click to edit Master title style</a:t>
            </a:r>
            <a:endParaRPr/>
          </a:p>
        </p:txBody>
      </p:sp>
    </p:spTree>
    <p:extLst>
      <p:ext uri="{BB962C8B-B14F-4D97-AF65-F5344CB8AC3E}">
        <p14:creationId xmlns:p14="http://schemas.microsoft.com/office/powerpoint/2010/main" val="37706511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 Half" type="blank">
  <p:cSld name="Blank - Half">
    <p:spTree>
      <p:nvGrpSpPr>
        <p:cNvPr id="1" name="Shape 62"/>
        <p:cNvGrpSpPr/>
        <p:nvPr/>
      </p:nvGrpSpPr>
      <p:grpSpPr>
        <a:xfrm>
          <a:off x="0" y="0"/>
          <a:ext cx="0" cy="0"/>
          <a:chOff x="0" y="0"/>
          <a:chExt cx="0" cy="0"/>
        </a:xfrm>
      </p:grpSpPr>
      <p:sp>
        <p:nvSpPr>
          <p:cNvPr id="63" name="Google Shape;63;p11"/>
          <p:cNvSpPr/>
          <p:nvPr/>
        </p:nvSpPr>
        <p:spPr>
          <a:xfrm>
            <a:off x="13" y="-25"/>
            <a:ext cx="5713277" cy="6863837"/>
          </a:xfrm>
          <a:custGeom>
            <a:avLst/>
            <a:gdLst/>
            <a:ahLst/>
            <a:cxnLst/>
            <a:rect l="l" t="t" r="r" b="b"/>
            <a:pathLst>
              <a:path w="4644941" h="4202349" extrusionOk="0">
                <a:moveTo>
                  <a:pt x="2816531" y="4202349"/>
                </a:moveTo>
                <a:lnTo>
                  <a:pt x="0" y="4202349"/>
                </a:lnTo>
                <a:lnTo>
                  <a:pt x="0" y="0"/>
                </a:lnTo>
                <a:lnTo>
                  <a:pt x="4644942" y="0"/>
                </a:lnTo>
                <a:lnTo>
                  <a:pt x="2816531" y="4202349"/>
                </a:lnTo>
                <a:close/>
              </a:path>
            </a:pathLst>
          </a:custGeom>
          <a:solidFill>
            <a:srgbClr val="18171D">
              <a:alpha val="86030"/>
            </a:srgbClr>
          </a:solidFill>
          <a:ln>
            <a:noFill/>
          </a:ln>
          <a:effectLst>
            <a:outerShdw dist="9525" algn="bl" rotWithShape="0">
              <a:schemeClr val="lt1">
                <a:alpha val="15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 name="Google Shape;64;p11"/>
          <p:cNvSpPr txBox="1">
            <a:spLocks noGrp="1"/>
          </p:cNvSpPr>
          <p:nvPr>
            <p:ph type="sldNum" idx="12"/>
          </p:nvPr>
        </p:nvSpPr>
        <p:spPr>
          <a:xfrm>
            <a:off x="8480584" y="6333135"/>
            <a:ext cx="548700" cy="524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C66CDBB6-74FA-4EEB-B1A9-DEC35E402935}" type="slidenum">
              <a:rPr lang="en-US" smtClean="0"/>
              <a:t>‹#›</a:t>
            </a:fld>
            <a:endParaRPr lang="en-US"/>
          </a:p>
        </p:txBody>
      </p:sp>
      <p:sp>
        <p:nvSpPr>
          <p:cNvPr id="65" name="Google Shape;65;p11"/>
          <p:cNvSpPr/>
          <p:nvPr/>
        </p:nvSpPr>
        <p:spPr>
          <a:xfrm>
            <a:off x="4034691" y="2291969"/>
            <a:ext cx="1076623" cy="2318896"/>
          </a:xfrm>
          <a:custGeom>
            <a:avLst/>
            <a:gdLst/>
            <a:ahLst/>
            <a:cxnLst/>
            <a:rect l="l" t="t" r="r" b="b"/>
            <a:pathLst>
              <a:path w="875303" h="1419732" extrusionOk="0">
                <a:moveTo>
                  <a:pt x="617692" y="0"/>
                </a:moveTo>
                <a:lnTo>
                  <a:pt x="0" y="1419733"/>
                </a:lnTo>
                <a:lnTo>
                  <a:pt x="257611" y="1419733"/>
                </a:lnTo>
                <a:lnTo>
                  <a:pt x="875303" y="0"/>
                </a:lnTo>
                <a:lnTo>
                  <a:pt x="617692" y="0"/>
                </a:lnTo>
                <a:close/>
              </a:path>
            </a:pathLst>
          </a:custGeom>
          <a:solidFill>
            <a:schemeClr val="accent1"/>
          </a:solidFill>
          <a:ln>
            <a:noFill/>
          </a:ln>
          <a:effectLst>
            <a:outerShdw blurRad="57150" dist="19050" algn="bl" rotWithShape="0">
              <a:srgbClr val="000000">
                <a:alpha val="30000"/>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41347537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 1/3">
  <p:cSld name="Blank - 1/3">
    <p:spTree>
      <p:nvGrpSpPr>
        <p:cNvPr id="1" name="Shape 66"/>
        <p:cNvGrpSpPr/>
        <p:nvPr/>
      </p:nvGrpSpPr>
      <p:grpSpPr>
        <a:xfrm>
          <a:off x="0" y="0"/>
          <a:ext cx="0" cy="0"/>
          <a:chOff x="0" y="0"/>
          <a:chExt cx="0" cy="0"/>
        </a:xfrm>
      </p:grpSpPr>
      <p:sp>
        <p:nvSpPr>
          <p:cNvPr id="67" name="Google Shape;67;p12"/>
          <p:cNvSpPr/>
          <p:nvPr/>
        </p:nvSpPr>
        <p:spPr>
          <a:xfrm>
            <a:off x="1" y="0"/>
            <a:ext cx="4042035" cy="6895035"/>
          </a:xfrm>
          <a:custGeom>
            <a:avLst/>
            <a:gdLst/>
            <a:ahLst/>
            <a:cxnLst/>
            <a:rect l="l" t="t" r="r" b="b"/>
            <a:pathLst>
              <a:path w="161407" h="206500" extrusionOk="0">
                <a:moveTo>
                  <a:pt x="71935" y="206500"/>
                </a:moveTo>
                <a:lnTo>
                  <a:pt x="161407" y="0"/>
                </a:lnTo>
                <a:lnTo>
                  <a:pt x="0" y="0"/>
                </a:lnTo>
                <a:lnTo>
                  <a:pt x="0" y="206143"/>
                </a:lnTo>
                <a:close/>
              </a:path>
            </a:pathLst>
          </a:custGeom>
          <a:solidFill>
            <a:srgbClr val="18171D">
              <a:alpha val="86030"/>
            </a:srgbClr>
          </a:solidFill>
          <a:ln>
            <a:noFill/>
          </a:ln>
          <a:effectLst>
            <a:outerShdw dist="9525" algn="bl" rotWithShape="0">
              <a:schemeClr val="lt1">
                <a:alpha val="15000"/>
              </a:schemeClr>
            </a:outerShdw>
          </a:effectLst>
        </p:spPr>
      </p:sp>
      <p:sp>
        <p:nvSpPr>
          <p:cNvPr id="68" name="Google Shape;68;p12"/>
          <p:cNvSpPr txBox="1">
            <a:spLocks noGrp="1"/>
          </p:cNvSpPr>
          <p:nvPr>
            <p:ph type="sldNum" idx="12"/>
          </p:nvPr>
        </p:nvSpPr>
        <p:spPr>
          <a:xfrm>
            <a:off x="8480584" y="6333135"/>
            <a:ext cx="548700" cy="524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C66CDBB6-74FA-4EEB-B1A9-DEC35E402935}" type="slidenum">
              <a:rPr lang="en-US" smtClean="0"/>
              <a:t>‹#›</a:t>
            </a:fld>
            <a:endParaRPr lang="en-US"/>
          </a:p>
        </p:txBody>
      </p:sp>
      <p:sp>
        <p:nvSpPr>
          <p:cNvPr id="69" name="Google Shape;69;p12"/>
          <p:cNvSpPr/>
          <p:nvPr/>
        </p:nvSpPr>
        <p:spPr>
          <a:xfrm>
            <a:off x="2385871" y="2291969"/>
            <a:ext cx="1076623" cy="2318896"/>
          </a:xfrm>
          <a:custGeom>
            <a:avLst/>
            <a:gdLst/>
            <a:ahLst/>
            <a:cxnLst/>
            <a:rect l="l" t="t" r="r" b="b"/>
            <a:pathLst>
              <a:path w="875303" h="1419732" extrusionOk="0">
                <a:moveTo>
                  <a:pt x="617692" y="0"/>
                </a:moveTo>
                <a:lnTo>
                  <a:pt x="0" y="1419733"/>
                </a:lnTo>
                <a:lnTo>
                  <a:pt x="257611" y="1419733"/>
                </a:lnTo>
                <a:lnTo>
                  <a:pt x="875303" y="0"/>
                </a:lnTo>
                <a:lnTo>
                  <a:pt x="617692" y="0"/>
                </a:lnTo>
                <a:close/>
              </a:path>
            </a:pathLst>
          </a:custGeom>
          <a:solidFill>
            <a:schemeClr val="accent1"/>
          </a:solidFill>
          <a:ln>
            <a:noFill/>
          </a:ln>
          <a:effectLst>
            <a:outerShdw blurRad="57150" dist="19050" algn="bl" rotWithShape="0">
              <a:srgbClr val="000000">
                <a:alpha val="30000"/>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272541460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 2/3">
  <p:cSld name="Blank - 2/3">
    <p:spTree>
      <p:nvGrpSpPr>
        <p:cNvPr id="1" name="Shape 70"/>
        <p:cNvGrpSpPr/>
        <p:nvPr/>
      </p:nvGrpSpPr>
      <p:grpSpPr>
        <a:xfrm>
          <a:off x="0" y="0"/>
          <a:ext cx="0" cy="0"/>
          <a:chOff x="0" y="0"/>
          <a:chExt cx="0" cy="0"/>
        </a:xfrm>
      </p:grpSpPr>
      <p:sp>
        <p:nvSpPr>
          <p:cNvPr id="71" name="Google Shape;71;p13"/>
          <p:cNvSpPr txBox="1">
            <a:spLocks noGrp="1"/>
          </p:cNvSpPr>
          <p:nvPr>
            <p:ph type="sldNum" idx="12"/>
          </p:nvPr>
        </p:nvSpPr>
        <p:spPr>
          <a:xfrm>
            <a:off x="8480584" y="6333135"/>
            <a:ext cx="548700" cy="524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C66CDBB6-74FA-4EEB-B1A9-DEC35E402935}" type="slidenum">
              <a:rPr lang="en-US" smtClean="0"/>
              <a:t>‹#›</a:t>
            </a:fld>
            <a:endParaRPr lang="en-US"/>
          </a:p>
        </p:txBody>
      </p:sp>
      <p:sp>
        <p:nvSpPr>
          <p:cNvPr id="72" name="Google Shape;72;p13"/>
          <p:cNvSpPr/>
          <p:nvPr/>
        </p:nvSpPr>
        <p:spPr>
          <a:xfrm>
            <a:off x="1" y="-25"/>
            <a:ext cx="6727695" cy="6863837"/>
          </a:xfrm>
          <a:custGeom>
            <a:avLst/>
            <a:gdLst/>
            <a:ahLst/>
            <a:cxnLst/>
            <a:rect l="l" t="t" r="r" b="b"/>
            <a:pathLst>
              <a:path w="5469671" h="4202349" extrusionOk="0">
                <a:moveTo>
                  <a:pt x="3641261" y="4202349"/>
                </a:moveTo>
                <a:lnTo>
                  <a:pt x="0" y="4202349"/>
                </a:lnTo>
                <a:lnTo>
                  <a:pt x="0" y="0"/>
                </a:lnTo>
                <a:lnTo>
                  <a:pt x="5469672" y="0"/>
                </a:lnTo>
                <a:lnTo>
                  <a:pt x="3641261" y="4202349"/>
                </a:lnTo>
                <a:close/>
              </a:path>
            </a:pathLst>
          </a:custGeom>
          <a:solidFill>
            <a:srgbClr val="18171D">
              <a:alpha val="86030"/>
            </a:srgbClr>
          </a:solidFill>
          <a:ln>
            <a:noFill/>
          </a:ln>
          <a:effectLst>
            <a:outerShdw dist="9525" algn="bl" rotWithShape="0">
              <a:schemeClr val="lt1">
                <a:alpha val="2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 name="Google Shape;73;p13"/>
          <p:cNvSpPr/>
          <p:nvPr/>
        </p:nvSpPr>
        <p:spPr>
          <a:xfrm>
            <a:off x="5061080" y="2291969"/>
            <a:ext cx="1076623" cy="2318896"/>
          </a:xfrm>
          <a:custGeom>
            <a:avLst/>
            <a:gdLst/>
            <a:ahLst/>
            <a:cxnLst/>
            <a:rect l="l" t="t" r="r" b="b"/>
            <a:pathLst>
              <a:path w="875303" h="1419732" extrusionOk="0">
                <a:moveTo>
                  <a:pt x="617692" y="0"/>
                </a:moveTo>
                <a:lnTo>
                  <a:pt x="0" y="1419733"/>
                </a:lnTo>
                <a:lnTo>
                  <a:pt x="257611" y="1419733"/>
                </a:lnTo>
                <a:lnTo>
                  <a:pt x="875303" y="0"/>
                </a:lnTo>
                <a:lnTo>
                  <a:pt x="617692" y="0"/>
                </a:lnTo>
                <a:close/>
              </a:path>
            </a:pathLst>
          </a:custGeom>
          <a:solidFill>
            <a:schemeClr val="accent1"/>
          </a:solidFill>
          <a:ln>
            <a:noFill/>
          </a:ln>
          <a:effectLst>
            <a:outerShdw blurRad="57150" dist="19050" algn="bl" rotWithShape="0">
              <a:srgbClr val="000000">
                <a:alpha val="30000"/>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282157912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lank">
  <p:cSld name="Blank">
    <p:bg>
      <p:bgPr>
        <a:solidFill>
          <a:schemeClr val="dk1"/>
        </a:solidFill>
        <a:effectLst/>
      </p:bgPr>
    </p:bg>
    <p:spTree>
      <p:nvGrpSpPr>
        <p:cNvPr id="1" name="Shape 74"/>
        <p:cNvGrpSpPr/>
        <p:nvPr/>
      </p:nvGrpSpPr>
      <p:grpSpPr>
        <a:xfrm>
          <a:off x="0" y="0"/>
          <a:ext cx="0" cy="0"/>
          <a:chOff x="0" y="0"/>
          <a:chExt cx="0" cy="0"/>
        </a:xfrm>
      </p:grpSpPr>
      <p:sp>
        <p:nvSpPr>
          <p:cNvPr id="75" name="Google Shape;75;p14"/>
          <p:cNvSpPr/>
          <p:nvPr/>
        </p:nvSpPr>
        <p:spPr>
          <a:xfrm>
            <a:off x="6906000" y="0"/>
            <a:ext cx="2238000" cy="6868467"/>
          </a:xfrm>
          <a:custGeom>
            <a:avLst/>
            <a:gdLst/>
            <a:ahLst/>
            <a:cxnLst/>
            <a:rect l="l" t="t" r="r" b="b"/>
            <a:pathLst>
              <a:path w="89520" h="206054" extrusionOk="0">
                <a:moveTo>
                  <a:pt x="0" y="206054"/>
                </a:moveTo>
                <a:lnTo>
                  <a:pt x="89520" y="0"/>
                </a:lnTo>
                <a:lnTo>
                  <a:pt x="89520" y="206054"/>
                </a:lnTo>
                <a:close/>
              </a:path>
            </a:pathLst>
          </a:custGeom>
          <a:solidFill>
            <a:schemeClr val="accent1"/>
          </a:solidFill>
          <a:ln>
            <a:noFill/>
          </a:ln>
        </p:spPr>
      </p:sp>
      <p:sp>
        <p:nvSpPr>
          <p:cNvPr id="76" name="Google Shape;76;p14"/>
          <p:cNvSpPr txBox="1">
            <a:spLocks noGrp="1"/>
          </p:cNvSpPr>
          <p:nvPr>
            <p:ph type="sldNum" idx="12"/>
          </p:nvPr>
        </p:nvSpPr>
        <p:spPr>
          <a:xfrm>
            <a:off x="8480584" y="6333135"/>
            <a:ext cx="548700" cy="524800"/>
          </a:xfrm>
          <a:prstGeom prst="rect">
            <a:avLst/>
          </a:prstGeom>
        </p:spPr>
        <p:txBody>
          <a:bodyPr spcFirstLastPara="1" wrap="square" lIns="0" tIns="0" rIns="0" bIns="0" anchor="ctr" anchorCtr="0">
            <a:noAutofit/>
          </a:bodyPr>
          <a:lstStyle>
            <a:lvl1pPr lvl="0" rtl="0">
              <a:buNone/>
              <a:defRPr>
                <a:solidFill>
                  <a:schemeClr val="dk1"/>
                </a:solidFill>
              </a:defRPr>
            </a:lvl1pPr>
            <a:lvl2pPr lvl="1" rtl="0">
              <a:buNone/>
              <a:defRPr>
                <a:solidFill>
                  <a:schemeClr val="dk1"/>
                </a:solidFill>
              </a:defRPr>
            </a:lvl2pPr>
            <a:lvl3pPr lvl="2" rtl="0">
              <a:buNone/>
              <a:defRPr>
                <a:solidFill>
                  <a:schemeClr val="dk1"/>
                </a:solidFill>
              </a:defRPr>
            </a:lvl3pPr>
            <a:lvl4pPr lvl="3" rtl="0">
              <a:buNone/>
              <a:defRPr>
                <a:solidFill>
                  <a:schemeClr val="dk1"/>
                </a:solidFill>
              </a:defRPr>
            </a:lvl4pPr>
            <a:lvl5pPr lvl="4" rtl="0">
              <a:buNone/>
              <a:defRPr>
                <a:solidFill>
                  <a:schemeClr val="dk1"/>
                </a:solidFill>
              </a:defRPr>
            </a:lvl5pPr>
            <a:lvl6pPr lvl="5" rtl="0">
              <a:buNone/>
              <a:defRPr>
                <a:solidFill>
                  <a:schemeClr val="dk1"/>
                </a:solidFill>
              </a:defRPr>
            </a:lvl6pPr>
            <a:lvl7pPr lvl="6" rtl="0">
              <a:buNone/>
              <a:defRPr>
                <a:solidFill>
                  <a:schemeClr val="dk1"/>
                </a:solidFill>
              </a:defRPr>
            </a:lvl7pPr>
            <a:lvl8pPr lvl="7" rtl="0">
              <a:buNone/>
              <a:defRPr>
                <a:solidFill>
                  <a:schemeClr val="dk1"/>
                </a:solidFill>
              </a:defRPr>
            </a:lvl8pPr>
            <a:lvl9pPr lvl="8" rtl="0">
              <a:buNone/>
              <a:defRPr>
                <a:solidFill>
                  <a:schemeClr val="dk1"/>
                </a:solidFill>
              </a:defRPr>
            </a:lvl9pPr>
          </a:lstStyle>
          <a:p>
            <a:fld id="{C66CDBB6-74FA-4EEB-B1A9-DEC35E402935}" type="slidenum">
              <a:rPr lang="en-US" smtClean="0"/>
              <a:t>‹#›</a:t>
            </a:fld>
            <a:endParaRPr lang="en-US"/>
          </a:p>
        </p:txBody>
      </p:sp>
      <p:sp>
        <p:nvSpPr>
          <p:cNvPr id="77" name="Google Shape;77;p14"/>
          <p:cNvSpPr/>
          <p:nvPr/>
        </p:nvSpPr>
        <p:spPr>
          <a:xfrm>
            <a:off x="7486692" y="2291969"/>
            <a:ext cx="1076623" cy="2318896"/>
          </a:xfrm>
          <a:custGeom>
            <a:avLst/>
            <a:gdLst/>
            <a:ahLst/>
            <a:cxnLst/>
            <a:rect l="l" t="t" r="r" b="b"/>
            <a:pathLst>
              <a:path w="875303" h="1419732" extrusionOk="0">
                <a:moveTo>
                  <a:pt x="617692" y="0"/>
                </a:moveTo>
                <a:lnTo>
                  <a:pt x="0" y="1419733"/>
                </a:lnTo>
                <a:lnTo>
                  <a:pt x="257611" y="1419733"/>
                </a:lnTo>
                <a:lnTo>
                  <a:pt x="875303" y="0"/>
                </a:lnTo>
                <a:lnTo>
                  <a:pt x="617692" y="0"/>
                </a:lnTo>
                <a:close/>
              </a:path>
            </a:pathLst>
          </a:custGeom>
          <a:solidFill>
            <a:schemeClr val="lt1"/>
          </a:solidFill>
          <a:ln>
            <a:noFill/>
          </a:ln>
          <a:effectLst>
            <a:outerShdw blurRad="57150" dist="19050" algn="bl" rotWithShape="0">
              <a:srgbClr val="000000">
                <a:alpha val="30000"/>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230512993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396319" y="802299"/>
            <a:ext cx="5618515" cy="2541431"/>
          </a:xfrm>
        </p:spPr>
        <p:txBody>
          <a:bodyPr bIns="0" anchor="b">
            <a:normAutofit/>
          </a:bodyPr>
          <a:lstStyle>
            <a:lvl1pPr algn="l">
              <a:defRPr sz="5400"/>
            </a:lvl1pPr>
          </a:lstStyle>
          <a:p>
            <a:r>
              <a:rPr lang="en-US"/>
              <a:t>Click to edit Master title style</a:t>
            </a:r>
            <a:endParaRPr lang="en-US" dirty="0"/>
          </a:p>
        </p:txBody>
      </p:sp>
      <p:sp>
        <p:nvSpPr>
          <p:cNvPr id="3" name="Subtitle 2"/>
          <p:cNvSpPr>
            <a:spLocks noGrp="1"/>
          </p:cNvSpPr>
          <p:nvPr>
            <p:ph type="subTitle" idx="1"/>
          </p:nvPr>
        </p:nvSpPr>
        <p:spPr>
          <a:xfrm>
            <a:off x="2396319" y="3531205"/>
            <a:ext cx="5618515" cy="977621"/>
          </a:xfrm>
        </p:spPr>
        <p:txBody>
          <a:bodyPr tIns="91440" bIns="91440">
            <a:normAutofit/>
          </a:bodyPr>
          <a:lstStyle>
            <a:lvl1pPr marL="0" indent="0" algn="l">
              <a:buNone/>
              <a:defRPr sz="1600" b="0" cap="all" baseline="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E92AAF6-DE3D-45F5-A853-75193ABCFDEB}" type="datetimeFigureOut">
              <a:rPr lang="en-US" smtClean="0"/>
              <a:t>7/23/2022</a:t>
            </a:fld>
            <a:endParaRPr lang="en-US"/>
          </a:p>
        </p:txBody>
      </p:sp>
      <p:sp>
        <p:nvSpPr>
          <p:cNvPr id="5" name="Footer Placeholder 4"/>
          <p:cNvSpPr>
            <a:spLocks noGrp="1"/>
          </p:cNvSpPr>
          <p:nvPr>
            <p:ph type="ftr" sz="quarter" idx="11"/>
          </p:nvPr>
        </p:nvSpPr>
        <p:spPr>
          <a:xfrm>
            <a:off x="2396319" y="329308"/>
            <a:ext cx="3086292" cy="309201"/>
          </a:xfrm>
        </p:spPr>
        <p:txBody>
          <a:bodyPr/>
          <a:lstStyle/>
          <a:p>
            <a:endParaRPr lang="en-US"/>
          </a:p>
        </p:txBody>
      </p:sp>
      <p:sp>
        <p:nvSpPr>
          <p:cNvPr id="6" name="Slide Number Placeholder 5"/>
          <p:cNvSpPr>
            <a:spLocks noGrp="1"/>
          </p:cNvSpPr>
          <p:nvPr>
            <p:ph type="sldNum" sz="quarter" idx="12"/>
          </p:nvPr>
        </p:nvSpPr>
        <p:spPr>
          <a:xfrm>
            <a:off x="1434703" y="798973"/>
            <a:ext cx="802005" cy="503578"/>
          </a:xfrm>
        </p:spPr>
        <p:txBody>
          <a:bodyPr/>
          <a:lstStyle/>
          <a:p>
            <a:fld id="{C66CDBB6-74FA-4EEB-B1A9-DEC35E402935}" type="slidenum">
              <a:rPr lang="en-US" smtClean="0"/>
              <a:t>‹#›</a:t>
            </a:fld>
            <a:endParaRPr lang="en-US"/>
          </a:p>
        </p:txBody>
      </p:sp>
    </p:spTree>
    <p:extLst>
      <p:ext uri="{BB962C8B-B14F-4D97-AF65-F5344CB8AC3E}">
        <p14:creationId xmlns:p14="http://schemas.microsoft.com/office/powerpoint/2010/main" val="330653579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E92AAF6-DE3D-45F5-A853-75193ABCFDEB}" type="datetimeFigureOut">
              <a:rPr lang="en-US" smtClean="0"/>
              <a:t>7/23/2022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6CDBB6-74FA-4EEB-B1A9-DEC35E402935}" type="slidenum">
              <a:rPr lang="en-US" smtClean="0"/>
              <a:t>‹#›</a:t>
            </a:fld>
            <a:endParaRPr lang="en-US"/>
          </a:p>
        </p:txBody>
      </p:sp>
    </p:spTree>
    <p:extLst>
      <p:ext uri="{BB962C8B-B14F-4D97-AF65-F5344CB8AC3E}">
        <p14:creationId xmlns:p14="http://schemas.microsoft.com/office/powerpoint/2010/main" val="23023038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Subtitle">
    <p:spTree>
      <p:nvGrpSpPr>
        <p:cNvPr id="1" name="Shape 14"/>
        <p:cNvGrpSpPr/>
        <p:nvPr/>
      </p:nvGrpSpPr>
      <p:grpSpPr>
        <a:xfrm>
          <a:off x="0" y="0"/>
          <a:ext cx="0" cy="0"/>
          <a:chOff x="0" y="0"/>
          <a:chExt cx="0" cy="0"/>
        </a:xfrm>
      </p:grpSpPr>
      <p:sp>
        <p:nvSpPr>
          <p:cNvPr id="15" name="Google Shape;15;p3"/>
          <p:cNvSpPr/>
          <p:nvPr/>
        </p:nvSpPr>
        <p:spPr>
          <a:xfrm>
            <a:off x="13" y="-25"/>
            <a:ext cx="5713277" cy="6863837"/>
          </a:xfrm>
          <a:custGeom>
            <a:avLst/>
            <a:gdLst/>
            <a:ahLst/>
            <a:cxnLst/>
            <a:rect l="l" t="t" r="r" b="b"/>
            <a:pathLst>
              <a:path w="4644941" h="4202349" extrusionOk="0">
                <a:moveTo>
                  <a:pt x="2816531" y="4202349"/>
                </a:moveTo>
                <a:lnTo>
                  <a:pt x="0" y="4202349"/>
                </a:lnTo>
                <a:lnTo>
                  <a:pt x="0" y="0"/>
                </a:lnTo>
                <a:lnTo>
                  <a:pt x="4644942" y="0"/>
                </a:lnTo>
                <a:lnTo>
                  <a:pt x="2816531" y="4202349"/>
                </a:lnTo>
                <a:close/>
              </a:path>
            </a:pathLst>
          </a:custGeom>
          <a:solidFill>
            <a:srgbClr val="18171D">
              <a:alpha val="86030"/>
            </a:srgbClr>
          </a:solidFill>
          <a:ln>
            <a:noFill/>
          </a:ln>
          <a:effectLst>
            <a:outerShdw dist="9525" algn="bl" rotWithShape="0">
              <a:schemeClr val="lt1">
                <a:alpha val="15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 name="Google Shape;16;p3"/>
          <p:cNvSpPr/>
          <p:nvPr/>
        </p:nvSpPr>
        <p:spPr>
          <a:xfrm>
            <a:off x="3807571" y="1475127"/>
            <a:ext cx="1603738" cy="3907747"/>
          </a:xfrm>
          <a:custGeom>
            <a:avLst/>
            <a:gdLst/>
            <a:ahLst/>
            <a:cxnLst/>
            <a:rect l="l" t="t" r="r" b="b"/>
            <a:pathLst>
              <a:path w="1303852" h="2392498" extrusionOk="0">
                <a:moveTo>
                  <a:pt x="1040950" y="0"/>
                </a:moveTo>
                <a:lnTo>
                  <a:pt x="0" y="2392499"/>
                </a:lnTo>
                <a:lnTo>
                  <a:pt x="262902" y="2392499"/>
                </a:lnTo>
                <a:lnTo>
                  <a:pt x="1303852" y="0"/>
                </a:lnTo>
                <a:lnTo>
                  <a:pt x="1040950" y="0"/>
                </a:lnTo>
                <a:close/>
              </a:path>
            </a:pathLst>
          </a:custGeom>
          <a:solidFill>
            <a:schemeClr val="accent1"/>
          </a:solidFill>
          <a:ln>
            <a:noFill/>
          </a:ln>
          <a:effectLst>
            <a:outerShdw blurRad="57150" dist="19050"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 name="Google Shape;17;p3"/>
          <p:cNvSpPr txBox="1">
            <a:spLocks noGrp="1"/>
          </p:cNvSpPr>
          <p:nvPr>
            <p:ph type="ctrTitle"/>
          </p:nvPr>
        </p:nvSpPr>
        <p:spPr>
          <a:xfrm>
            <a:off x="457200" y="2498400"/>
            <a:ext cx="3350400" cy="1343200"/>
          </a:xfrm>
          <a:prstGeom prst="rect">
            <a:avLst/>
          </a:prstGeom>
        </p:spPr>
        <p:txBody>
          <a:bodyPr spcFirstLastPara="1" wrap="square" lIns="0" tIns="0" rIns="0" bIns="0" anchor="b" anchorCtr="0">
            <a:noAutofit/>
          </a:bodyPr>
          <a:lstStyle>
            <a:lvl1pPr lvl="0"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r>
              <a:rPr lang="en-US"/>
              <a:t>Click to edit Master title style</a:t>
            </a:r>
            <a:endParaRPr/>
          </a:p>
        </p:txBody>
      </p:sp>
      <p:sp>
        <p:nvSpPr>
          <p:cNvPr id="18" name="Google Shape;18;p3"/>
          <p:cNvSpPr txBox="1">
            <a:spLocks noGrp="1"/>
          </p:cNvSpPr>
          <p:nvPr>
            <p:ph type="subTitle" idx="1"/>
          </p:nvPr>
        </p:nvSpPr>
        <p:spPr>
          <a:xfrm>
            <a:off x="457200" y="3970801"/>
            <a:ext cx="3350400" cy="388800"/>
          </a:xfrm>
          <a:prstGeom prst="rect">
            <a:avLst/>
          </a:prstGeom>
        </p:spPr>
        <p:txBody>
          <a:bodyPr spcFirstLastPara="1" wrap="square" lIns="0" tIns="0" rIns="0" bIns="0" anchor="t" anchorCtr="0">
            <a:noAutofit/>
          </a:bodyPr>
          <a:lstStyle>
            <a:lvl1pPr lvl="0" rtl="0">
              <a:spcBef>
                <a:spcPts val="0"/>
              </a:spcBef>
              <a:spcAft>
                <a:spcPts val="0"/>
              </a:spcAft>
              <a:buClr>
                <a:schemeClr val="accent3"/>
              </a:buClr>
              <a:buSzPts val="1800"/>
              <a:buNone/>
              <a:defRPr sz="1800">
                <a:solidFill>
                  <a:schemeClr val="accent3"/>
                </a:solidFill>
              </a:defRPr>
            </a:lvl1pPr>
            <a:lvl2pPr lvl="1" rtl="0">
              <a:spcBef>
                <a:spcPts val="0"/>
              </a:spcBef>
              <a:spcAft>
                <a:spcPts val="0"/>
              </a:spcAft>
              <a:buClr>
                <a:schemeClr val="accent3"/>
              </a:buClr>
              <a:buSzPts val="1800"/>
              <a:buNone/>
              <a:defRPr sz="1800">
                <a:solidFill>
                  <a:schemeClr val="accent3"/>
                </a:solidFill>
              </a:defRPr>
            </a:lvl2pPr>
            <a:lvl3pPr lvl="2" rtl="0">
              <a:spcBef>
                <a:spcPts val="0"/>
              </a:spcBef>
              <a:spcAft>
                <a:spcPts val="0"/>
              </a:spcAft>
              <a:buClr>
                <a:schemeClr val="accent3"/>
              </a:buClr>
              <a:buSzPts val="1800"/>
              <a:buNone/>
              <a:defRPr sz="1800">
                <a:solidFill>
                  <a:schemeClr val="accent3"/>
                </a:solidFill>
              </a:defRPr>
            </a:lvl3pPr>
            <a:lvl4pPr lvl="3" rtl="0">
              <a:spcBef>
                <a:spcPts val="0"/>
              </a:spcBef>
              <a:spcAft>
                <a:spcPts val="0"/>
              </a:spcAft>
              <a:buClr>
                <a:schemeClr val="accent3"/>
              </a:buClr>
              <a:buSzPts val="1800"/>
              <a:buNone/>
              <a:defRPr sz="1800">
                <a:solidFill>
                  <a:schemeClr val="accent3"/>
                </a:solidFill>
              </a:defRPr>
            </a:lvl4pPr>
            <a:lvl5pPr lvl="4" rtl="0">
              <a:spcBef>
                <a:spcPts val="0"/>
              </a:spcBef>
              <a:spcAft>
                <a:spcPts val="0"/>
              </a:spcAft>
              <a:buClr>
                <a:schemeClr val="accent3"/>
              </a:buClr>
              <a:buSzPts val="1800"/>
              <a:buNone/>
              <a:defRPr sz="1800">
                <a:solidFill>
                  <a:schemeClr val="accent3"/>
                </a:solidFill>
              </a:defRPr>
            </a:lvl5pPr>
            <a:lvl6pPr lvl="5" rtl="0">
              <a:spcBef>
                <a:spcPts val="0"/>
              </a:spcBef>
              <a:spcAft>
                <a:spcPts val="0"/>
              </a:spcAft>
              <a:buClr>
                <a:schemeClr val="accent3"/>
              </a:buClr>
              <a:buSzPts val="1800"/>
              <a:buNone/>
              <a:defRPr sz="1800">
                <a:solidFill>
                  <a:schemeClr val="accent3"/>
                </a:solidFill>
              </a:defRPr>
            </a:lvl6pPr>
            <a:lvl7pPr lvl="6" rtl="0">
              <a:spcBef>
                <a:spcPts val="0"/>
              </a:spcBef>
              <a:spcAft>
                <a:spcPts val="0"/>
              </a:spcAft>
              <a:buClr>
                <a:schemeClr val="accent3"/>
              </a:buClr>
              <a:buSzPts val="1800"/>
              <a:buNone/>
              <a:defRPr sz="1800">
                <a:solidFill>
                  <a:schemeClr val="accent3"/>
                </a:solidFill>
              </a:defRPr>
            </a:lvl7pPr>
            <a:lvl8pPr lvl="7" rtl="0">
              <a:spcBef>
                <a:spcPts val="0"/>
              </a:spcBef>
              <a:spcAft>
                <a:spcPts val="0"/>
              </a:spcAft>
              <a:buClr>
                <a:schemeClr val="accent3"/>
              </a:buClr>
              <a:buSzPts val="1800"/>
              <a:buNone/>
              <a:defRPr sz="1800">
                <a:solidFill>
                  <a:schemeClr val="accent3"/>
                </a:solidFill>
              </a:defRPr>
            </a:lvl8pPr>
            <a:lvl9pPr lvl="8" rtl="0">
              <a:spcBef>
                <a:spcPts val="0"/>
              </a:spcBef>
              <a:spcAft>
                <a:spcPts val="0"/>
              </a:spcAft>
              <a:buClr>
                <a:schemeClr val="accent3"/>
              </a:buClr>
              <a:buSzPts val="1800"/>
              <a:buNone/>
              <a:defRPr sz="1800">
                <a:solidFill>
                  <a:schemeClr val="accent3"/>
                </a:solidFill>
              </a:defRPr>
            </a:lvl9pPr>
          </a:lstStyle>
          <a:p>
            <a:r>
              <a:rPr lang="en-US"/>
              <a:t>Click to edit Master subtitle style</a:t>
            </a:r>
            <a:endParaRPr/>
          </a:p>
        </p:txBody>
      </p:sp>
    </p:spTree>
    <p:extLst>
      <p:ext uri="{BB962C8B-B14F-4D97-AF65-F5344CB8AC3E}">
        <p14:creationId xmlns:p14="http://schemas.microsoft.com/office/powerpoint/2010/main" val="38701171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19"/>
        <p:cNvGrpSpPr/>
        <p:nvPr/>
      </p:nvGrpSpPr>
      <p:grpSpPr>
        <a:xfrm>
          <a:off x="0" y="0"/>
          <a:ext cx="0" cy="0"/>
          <a:chOff x="0" y="0"/>
          <a:chExt cx="0" cy="0"/>
        </a:xfrm>
      </p:grpSpPr>
      <p:sp>
        <p:nvSpPr>
          <p:cNvPr id="20" name="Google Shape;20;p4"/>
          <p:cNvSpPr/>
          <p:nvPr/>
        </p:nvSpPr>
        <p:spPr>
          <a:xfrm>
            <a:off x="953989" y="-9767"/>
            <a:ext cx="7236025" cy="6877533"/>
          </a:xfrm>
          <a:custGeom>
            <a:avLst/>
            <a:gdLst/>
            <a:ahLst/>
            <a:cxnLst/>
            <a:rect l="l" t="t" r="r" b="b"/>
            <a:pathLst>
              <a:path w="289441" h="206326" extrusionOk="0">
                <a:moveTo>
                  <a:pt x="0" y="206326"/>
                </a:moveTo>
                <a:lnTo>
                  <a:pt x="90725" y="0"/>
                </a:lnTo>
                <a:lnTo>
                  <a:pt x="289441" y="0"/>
                </a:lnTo>
                <a:lnTo>
                  <a:pt x="199009" y="206033"/>
                </a:lnTo>
                <a:close/>
              </a:path>
            </a:pathLst>
          </a:custGeom>
          <a:solidFill>
            <a:srgbClr val="18171D">
              <a:alpha val="86030"/>
            </a:srgbClr>
          </a:solidFill>
          <a:ln>
            <a:noFill/>
          </a:ln>
        </p:spPr>
      </p:sp>
      <p:sp>
        <p:nvSpPr>
          <p:cNvPr id="21" name="Google Shape;21;p4"/>
          <p:cNvSpPr txBox="1">
            <a:spLocks noGrp="1"/>
          </p:cNvSpPr>
          <p:nvPr>
            <p:ph type="body" idx="1"/>
          </p:nvPr>
        </p:nvSpPr>
        <p:spPr>
          <a:xfrm>
            <a:off x="3141624" y="911633"/>
            <a:ext cx="2860800" cy="5034800"/>
          </a:xfrm>
          <a:prstGeom prst="rect">
            <a:avLst/>
          </a:prstGeom>
        </p:spPr>
        <p:txBody>
          <a:bodyPr spcFirstLastPara="1" wrap="square" lIns="0" tIns="0" rIns="0" bIns="0" anchor="ctr" anchorCtr="0">
            <a:noAutofit/>
          </a:bodyPr>
          <a:lstStyle>
            <a:lvl1pPr marL="457200" lvl="0" indent="-381000" algn="ctr" rtl="0">
              <a:spcBef>
                <a:spcPts val="600"/>
              </a:spcBef>
              <a:spcAft>
                <a:spcPts val="0"/>
              </a:spcAft>
              <a:buSzPts val="2400"/>
              <a:buChar char="╸"/>
              <a:defRPr/>
            </a:lvl1pPr>
            <a:lvl2pPr marL="914400" lvl="1" indent="-381000" algn="ctr" rtl="0">
              <a:spcBef>
                <a:spcPts val="0"/>
              </a:spcBef>
              <a:spcAft>
                <a:spcPts val="0"/>
              </a:spcAft>
              <a:buSzPts val="2400"/>
              <a:buChar char="-"/>
              <a:defRPr/>
            </a:lvl2pPr>
            <a:lvl3pPr marL="1371600" lvl="2" indent="-381000" algn="ctr" rtl="0">
              <a:spcBef>
                <a:spcPts val="0"/>
              </a:spcBef>
              <a:spcAft>
                <a:spcPts val="0"/>
              </a:spcAft>
              <a:buSzPts val="2400"/>
              <a:buChar char="-"/>
              <a:defRPr/>
            </a:lvl3pPr>
            <a:lvl4pPr marL="1828800" lvl="3" indent="-381000" algn="ctr" rtl="0">
              <a:spcBef>
                <a:spcPts val="0"/>
              </a:spcBef>
              <a:spcAft>
                <a:spcPts val="0"/>
              </a:spcAft>
              <a:buSzPts val="2400"/>
              <a:buChar char="-"/>
              <a:defRPr/>
            </a:lvl4pPr>
            <a:lvl5pPr marL="2286000" lvl="4" indent="-381000" algn="ctr" rtl="0">
              <a:spcBef>
                <a:spcPts val="0"/>
              </a:spcBef>
              <a:spcAft>
                <a:spcPts val="0"/>
              </a:spcAft>
              <a:buSzPts val="2400"/>
              <a:buChar char="○"/>
              <a:defRPr/>
            </a:lvl5pPr>
            <a:lvl6pPr marL="2743200" lvl="5" indent="-381000" algn="ctr" rtl="0">
              <a:spcBef>
                <a:spcPts val="0"/>
              </a:spcBef>
              <a:spcAft>
                <a:spcPts val="0"/>
              </a:spcAft>
              <a:buSzPts val="2400"/>
              <a:buChar char="■"/>
              <a:defRPr/>
            </a:lvl6pPr>
            <a:lvl7pPr marL="3200400" lvl="6" indent="-381000" algn="ctr" rtl="0">
              <a:spcBef>
                <a:spcPts val="0"/>
              </a:spcBef>
              <a:spcAft>
                <a:spcPts val="0"/>
              </a:spcAft>
              <a:buSzPts val="2400"/>
              <a:buChar char="●"/>
              <a:defRPr/>
            </a:lvl7pPr>
            <a:lvl8pPr marL="3657600" lvl="7" indent="-381000" algn="ctr" rtl="0">
              <a:spcBef>
                <a:spcPts val="0"/>
              </a:spcBef>
              <a:spcAft>
                <a:spcPts val="0"/>
              </a:spcAft>
              <a:buSzPts val="2400"/>
              <a:buChar char="○"/>
              <a:defRPr/>
            </a:lvl8pPr>
            <a:lvl9pPr marL="4114800" lvl="8" indent="-381000" algn="ctr" rtl="0">
              <a:spcBef>
                <a:spcPts val="0"/>
              </a:spcBef>
              <a:spcAft>
                <a:spcPts val="0"/>
              </a:spcAft>
              <a:buSzPts val="2400"/>
              <a:buChar char="■"/>
              <a:defRPr/>
            </a:lvl9pPr>
          </a:lstStyle>
          <a:p>
            <a:pPr lvl="0"/>
            <a:r>
              <a:rPr lang="en-US"/>
              <a:t>Click to edit Master text styles</a:t>
            </a:r>
          </a:p>
        </p:txBody>
      </p:sp>
      <p:sp>
        <p:nvSpPr>
          <p:cNvPr id="22" name="Google Shape;22;p4"/>
          <p:cNvSpPr txBox="1">
            <a:spLocks noGrp="1"/>
          </p:cNvSpPr>
          <p:nvPr>
            <p:ph type="sldNum" idx="12"/>
          </p:nvPr>
        </p:nvSpPr>
        <p:spPr>
          <a:xfrm>
            <a:off x="8480584" y="6333135"/>
            <a:ext cx="548700" cy="524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C66CDBB6-74FA-4EEB-B1A9-DEC35E402935}" type="slidenum">
              <a:rPr lang="en-US" smtClean="0"/>
              <a:t>‹#›</a:t>
            </a:fld>
            <a:endParaRPr lang="en-US"/>
          </a:p>
        </p:txBody>
      </p:sp>
      <p:sp>
        <p:nvSpPr>
          <p:cNvPr id="23" name="Google Shape;23;p4"/>
          <p:cNvSpPr/>
          <p:nvPr/>
        </p:nvSpPr>
        <p:spPr>
          <a:xfrm>
            <a:off x="1541830" y="2291969"/>
            <a:ext cx="1076623" cy="2318896"/>
          </a:xfrm>
          <a:custGeom>
            <a:avLst/>
            <a:gdLst/>
            <a:ahLst/>
            <a:cxnLst/>
            <a:rect l="l" t="t" r="r" b="b"/>
            <a:pathLst>
              <a:path w="875303" h="1419732" extrusionOk="0">
                <a:moveTo>
                  <a:pt x="617692" y="0"/>
                </a:moveTo>
                <a:lnTo>
                  <a:pt x="0" y="1419733"/>
                </a:lnTo>
                <a:lnTo>
                  <a:pt x="257611" y="1419733"/>
                </a:lnTo>
                <a:lnTo>
                  <a:pt x="875303" y="0"/>
                </a:lnTo>
                <a:lnTo>
                  <a:pt x="617692" y="0"/>
                </a:lnTo>
                <a:close/>
              </a:path>
            </a:pathLst>
          </a:custGeom>
          <a:solidFill>
            <a:schemeClr val="accent1"/>
          </a:solidFill>
          <a:ln>
            <a:noFill/>
          </a:ln>
          <a:effectLst>
            <a:outerShdw blurRad="71438" dist="19050" algn="bl" rotWithShape="0">
              <a:srgbClr val="000000">
                <a:alpha val="30000"/>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 name="Google Shape;24;p4"/>
          <p:cNvSpPr/>
          <p:nvPr/>
        </p:nvSpPr>
        <p:spPr>
          <a:xfrm>
            <a:off x="6510922" y="2291969"/>
            <a:ext cx="1076623" cy="2318896"/>
          </a:xfrm>
          <a:custGeom>
            <a:avLst/>
            <a:gdLst/>
            <a:ahLst/>
            <a:cxnLst/>
            <a:rect l="l" t="t" r="r" b="b"/>
            <a:pathLst>
              <a:path w="875303" h="1419732" extrusionOk="0">
                <a:moveTo>
                  <a:pt x="617692" y="0"/>
                </a:moveTo>
                <a:lnTo>
                  <a:pt x="0" y="1419733"/>
                </a:lnTo>
                <a:lnTo>
                  <a:pt x="257611" y="1419733"/>
                </a:lnTo>
                <a:lnTo>
                  <a:pt x="875303" y="0"/>
                </a:lnTo>
                <a:lnTo>
                  <a:pt x="617692" y="0"/>
                </a:lnTo>
                <a:close/>
              </a:path>
            </a:pathLst>
          </a:custGeom>
          <a:solidFill>
            <a:schemeClr val="accent1"/>
          </a:solidFill>
          <a:ln>
            <a:noFill/>
          </a:ln>
          <a:effectLst>
            <a:outerShdw blurRad="71438" dist="19050" algn="bl" rotWithShape="0">
              <a:srgbClr val="000000">
                <a:alpha val="30000"/>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41711715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 + 1 column">
    <p:spTree>
      <p:nvGrpSpPr>
        <p:cNvPr id="1" name="Shape 25"/>
        <p:cNvGrpSpPr/>
        <p:nvPr/>
      </p:nvGrpSpPr>
      <p:grpSpPr>
        <a:xfrm>
          <a:off x="0" y="0"/>
          <a:ext cx="0" cy="0"/>
          <a:chOff x="0" y="0"/>
          <a:chExt cx="0" cy="0"/>
        </a:xfrm>
      </p:grpSpPr>
      <p:sp>
        <p:nvSpPr>
          <p:cNvPr id="26" name="Google Shape;26;p5"/>
          <p:cNvSpPr/>
          <p:nvPr/>
        </p:nvSpPr>
        <p:spPr>
          <a:xfrm>
            <a:off x="1" y="-25"/>
            <a:ext cx="6727695" cy="6863837"/>
          </a:xfrm>
          <a:custGeom>
            <a:avLst/>
            <a:gdLst/>
            <a:ahLst/>
            <a:cxnLst/>
            <a:rect l="l" t="t" r="r" b="b"/>
            <a:pathLst>
              <a:path w="5469671" h="4202349" extrusionOk="0">
                <a:moveTo>
                  <a:pt x="3641261" y="4202349"/>
                </a:moveTo>
                <a:lnTo>
                  <a:pt x="0" y="4202349"/>
                </a:lnTo>
                <a:lnTo>
                  <a:pt x="0" y="0"/>
                </a:lnTo>
                <a:lnTo>
                  <a:pt x="5469672" y="0"/>
                </a:lnTo>
                <a:lnTo>
                  <a:pt x="3641261" y="4202349"/>
                </a:lnTo>
                <a:close/>
              </a:path>
            </a:pathLst>
          </a:custGeom>
          <a:solidFill>
            <a:srgbClr val="18171D">
              <a:alpha val="86030"/>
            </a:srgbClr>
          </a:solidFill>
          <a:ln>
            <a:noFill/>
          </a:ln>
          <a:effectLst>
            <a:outerShdw dist="9525" algn="bl" rotWithShape="0">
              <a:schemeClr val="lt1">
                <a:alpha val="2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 name="Google Shape;27;p5"/>
          <p:cNvSpPr/>
          <p:nvPr/>
        </p:nvSpPr>
        <p:spPr>
          <a:xfrm>
            <a:off x="5061080" y="2291969"/>
            <a:ext cx="1076623" cy="2318896"/>
          </a:xfrm>
          <a:custGeom>
            <a:avLst/>
            <a:gdLst/>
            <a:ahLst/>
            <a:cxnLst/>
            <a:rect l="l" t="t" r="r" b="b"/>
            <a:pathLst>
              <a:path w="875303" h="1419732" extrusionOk="0">
                <a:moveTo>
                  <a:pt x="617692" y="0"/>
                </a:moveTo>
                <a:lnTo>
                  <a:pt x="0" y="1419733"/>
                </a:lnTo>
                <a:lnTo>
                  <a:pt x="257611" y="1419733"/>
                </a:lnTo>
                <a:lnTo>
                  <a:pt x="875303" y="0"/>
                </a:lnTo>
                <a:lnTo>
                  <a:pt x="617692" y="0"/>
                </a:lnTo>
                <a:close/>
              </a:path>
            </a:pathLst>
          </a:custGeom>
          <a:solidFill>
            <a:schemeClr val="accent1"/>
          </a:solidFill>
          <a:ln>
            <a:noFill/>
          </a:ln>
          <a:effectLst>
            <a:outerShdw blurRad="71438" dist="19050" algn="bl" rotWithShape="0">
              <a:srgbClr val="000000">
                <a:alpha val="30000"/>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 name="Google Shape;28;p5"/>
          <p:cNvSpPr txBox="1">
            <a:spLocks noGrp="1"/>
          </p:cNvSpPr>
          <p:nvPr>
            <p:ph type="title"/>
          </p:nvPr>
        </p:nvSpPr>
        <p:spPr>
          <a:xfrm>
            <a:off x="457200" y="783567"/>
            <a:ext cx="5343900" cy="958400"/>
          </a:xfrm>
          <a:prstGeom prst="rect">
            <a:avLst/>
          </a:prstGeom>
        </p:spPr>
        <p:txBody>
          <a:bodyPr spcFirstLastPara="1" wrap="square" lIns="0" tIns="0" rIns="0" bIns="0"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sp>
        <p:nvSpPr>
          <p:cNvPr id="29" name="Google Shape;29;p5"/>
          <p:cNvSpPr txBox="1">
            <a:spLocks noGrp="1"/>
          </p:cNvSpPr>
          <p:nvPr>
            <p:ph type="body" idx="1"/>
          </p:nvPr>
        </p:nvSpPr>
        <p:spPr>
          <a:xfrm>
            <a:off x="457200" y="1894732"/>
            <a:ext cx="4574700" cy="4164000"/>
          </a:xfrm>
          <a:prstGeom prst="rect">
            <a:avLst/>
          </a:prstGeom>
        </p:spPr>
        <p:txBody>
          <a:bodyPr spcFirstLastPara="1" wrap="square" lIns="0" tIns="0" rIns="0" bIns="0" anchor="t" anchorCtr="0">
            <a:noAutofit/>
          </a:bodyPr>
          <a:lstStyle>
            <a:lvl1pPr marL="457200" lvl="0" indent="-381000" rtl="0">
              <a:spcBef>
                <a:spcPts val="600"/>
              </a:spcBef>
              <a:spcAft>
                <a:spcPts val="0"/>
              </a:spcAft>
              <a:buSzPts val="2400"/>
              <a:buChar char="╸"/>
              <a:defRPr/>
            </a:lvl1pPr>
            <a:lvl2pPr marL="914400" lvl="1" indent="-381000" rtl="0">
              <a:spcBef>
                <a:spcPts val="0"/>
              </a:spcBef>
              <a:spcAft>
                <a:spcPts val="0"/>
              </a:spcAft>
              <a:buSzPts val="2400"/>
              <a:buChar char="-"/>
              <a:defRPr/>
            </a:lvl2pPr>
            <a:lvl3pPr marL="1371600" lvl="2" indent="-381000" rtl="0">
              <a:spcBef>
                <a:spcPts val="0"/>
              </a:spcBef>
              <a:spcAft>
                <a:spcPts val="0"/>
              </a:spcAft>
              <a:buSzPts val="2400"/>
              <a:buChar char="-"/>
              <a:defRPr/>
            </a:lvl3pPr>
            <a:lvl4pPr marL="1828800" lvl="3" indent="-381000" rtl="0">
              <a:spcBef>
                <a:spcPts val="0"/>
              </a:spcBef>
              <a:spcAft>
                <a:spcPts val="0"/>
              </a:spcAft>
              <a:buSzPts val="2400"/>
              <a:buChar char="-"/>
              <a:defRPr/>
            </a:lvl4pPr>
            <a:lvl5pPr marL="2286000" lvl="4" indent="-381000" rtl="0">
              <a:spcBef>
                <a:spcPts val="0"/>
              </a:spcBef>
              <a:spcAft>
                <a:spcPts val="0"/>
              </a:spcAft>
              <a:buSzPts val="2400"/>
              <a:buChar char="○"/>
              <a:defRPr/>
            </a:lvl5pPr>
            <a:lvl6pPr marL="2743200" lvl="5" indent="-381000" rtl="0">
              <a:spcBef>
                <a:spcPts val="0"/>
              </a:spcBef>
              <a:spcAft>
                <a:spcPts val="0"/>
              </a:spcAft>
              <a:buSzPts val="2400"/>
              <a:buChar char="■"/>
              <a:defRPr/>
            </a:lvl6pPr>
            <a:lvl7pPr marL="3200400" lvl="6" indent="-381000" rtl="0">
              <a:spcBef>
                <a:spcPts val="0"/>
              </a:spcBef>
              <a:spcAft>
                <a:spcPts val="0"/>
              </a:spcAft>
              <a:buSzPts val="2400"/>
              <a:buChar char="●"/>
              <a:defRPr/>
            </a:lvl7pPr>
            <a:lvl8pPr marL="3657600" lvl="7" indent="-381000" rtl="0">
              <a:spcBef>
                <a:spcPts val="0"/>
              </a:spcBef>
              <a:spcAft>
                <a:spcPts val="0"/>
              </a:spcAft>
              <a:buSzPts val="2400"/>
              <a:buChar char="○"/>
              <a:defRPr/>
            </a:lvl8pPr>
            <a:lvl9pPr marL="4114800" lvl="8" indent="-381000" rtl="0">
              <a:spcBef>
                <a:spcPts val="0"/>
              </a:spcBef>
              <a:spcAft>
                <a:spcPts val="0"/>
              </a:spcAft>
              <a:buSzPts val="2400"/>
              <a:buChar char="■"/>
              <a:defRPr/>
            </a:lvl9pPr>
          </a:lstStyle>
          <a:p>
            <a:pPr lvl="0"/>
            <a:r>
              <a:rPr lang="en-US"/>
              <a:t>Click to edit Master text styles</a:t>
            </a:r>
          </a:p>
        </p:txBody>
      </p:sp>
      <p:sp>
        <p:nvSpPr>
          <p:cNvPr id="30" name="Google Shape;30;p5"/>
          <p:cNvSpPr txBox="1">
            <a:spLocks noGrp="1"/>
          </p:cNvSpPr>
          <p:nvPr>
            <p:ph type="sldNum" idx="12"/>
          </p:nvPr>
        </p:nvSpPr>
        <p:spPr>
          <a:xfrm>
            <a:off x="8480584" y="6333135"/>
            <a:ext cx="548700" cy="524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C66CDBB6-74FA-4EEB-B1A9-DEC35E402935}" type="slidenum">
              <a:rPr lang="en-US" smtClean="0"/>
              <a:t>‹#›</a:t>
            </a:fld>
            <a:endParaRPr lang="en-US"/>
          </a:p>
        </p:txBody>
      </p:sp>
    </p:spTree>
    <p:extLst>
      <p:ext uri="{BB962C8B-B14F-4D97-AF65-F5344CB8AC3E}">
        <p14:creationId xmlns:p14="http://schemas.microsoft.com/office/powerpoint/2010/main" val="2598222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1 column + Image">
  <p:cSld name="Title + 1 column + Image">
    <p:spTree>
      <p:nvGrpSpPr>
        <p:cNvPr id="1" name="Shape 31"/>
        <p:cNvGrpSpPr/>
        <p:nvPr/>
      </p:nvGrpSpPr>
      <p:grpSpPr>
        <a:xfrm>
          <a:off x="0" y="0"/>
          <a:ext cx="0" cy="0"/>
          <a:chOff x="0" y="0"/>
          <a:chExt cx="0" cy="0"/>
        </a:xfrm>
      </p:grpSpPr>
      <p:sp>
        <p:nvSpPr>
          <p:cNvPr id="32" name="Google Shape;32;p6"/>
          <p:cNvSpPr/>
          <p:nvPr/>
        </p:nvSpPr>
        <p:spPr>
          <a:xfrm rot="10800000">
            <a:off x="3430713" y="-25"/>
            <a:ext cx="5713277" cy="6863837"/>
          </a:xfrm>
          <a:custGeom>
            <a:avLst/>
            <a:gdLst/>
            <a:ahLst/>
            <a:cxnLst/>
            <a:rect l="l" t="t" r="r" b="b"/>
            <a:pathLst>
              <a:path w="4644941" h="4202349" extrusionOk="0">
                <a:moveTo>
                  <a:pt x="2816531" y="4202349"/>
                </a:moveTo>
                <a:lnTo>
                  <a:pt x="0" y="4202349"/>
                </a:lnTo>
                <a:lnTo>
                  <a:pt x="0" y="0"/>
                </a:lnTo>
                <a:lnTo>
                  <a:pt x="4644942" y="0"/>
                </a:lnTo>
                <a:lnTo>
                  <a:pt x="2816531" y="4202349"/>
                </a:lnTo>
                <a:close/>
              </a:path>
            </a:pathLst>
          </a:custGeom>
          <a:solidFill>
            <a:schemeClr val="lt1"/>
          </a:solidFill>
          <a:ln>
            <a:noFill/>
          </a:ln>
          <a:effectLst>
            <a:outerShdw blurRad="85725" dist="28575" dir="10800000" algn="bl" rotWithShape="0">
              <a:schemeClr val="dk1">
                <a:alpha val="25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 name="Google Shape;33;p6"/>
          <p:cNvSpPr/>
          <p:nvPr/>
        </p:nvSpPr>
        <p:spPr>
          <a:xfrm>
            <a:off x="4013515" y="2291969"/>
            <a:ext cx="1076623" cy="2318896"/>
          </a:xfrm>
          <a:custGeom>
            <a:avLst/>
            <a:gdLst/>
            <a:ahLst/>
            <a:cxnLst/>
            <a:rect l="l" t="t" r="r" b="b"/>
            <a:pathLst>
              <a:path w="875303" h="1419732" extrusionOk="0">
                <a:moveTo>
                  <a:pt x="617692" y="0"/>
                </a:moveTo>
                <a:lnTo>
                  <a:pt x="0" y="1419733"/>
                </a:lnTo>
                <a:lnTo>
                  <a:pt x="257611" y="1419733"/>
                </a:lnTo>
                <a:lnTo>
                  <a:pt x="875303" y="0"/>
                </a:lnTo>
                <a:lnTo>
                  <a:pt x="617692"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 name="Google Shape;34;p6"/>
          <p:cNvSpPr txBox="1">
            <a:spLocks noGrp="1"/>
          </p:cNvSpPr>
          <p:nvPr>
            <p:ph type="title"/>
          </p:nvPr>
        </p:nvSpPr>
        <p:spPr>
          <a:xfrm>
            <a:off x="5550175" y="1714017"/>
            <a:ext cx="3090900" cy="958400"/>
          </a:xfrm>
          <a:prstGeom prst="rect">
            <a:avLst/>
          </a:prstGeom>
        </p:spPr>
        <p:txBody>
          <a:bodyPr spcFirstLastPara="1" wrap="square" lIns="0" tIns="0" rIns="0" bIns="0" anchor="b" anchorCtr="0">
            <a:noAutofit/>
          </a:bodyPr>
          <a:lstStyle>
            <a:lvl1pPr lvl="0" rtl="0">
              <a:spcBef>
                <a:spcPts val="0"/>
              </a:spcBef>
              <a:spcAft>
                <a:spcPts val="0"/>
              </a:spcAft>
              <a:buClr>
                <a:schemeClr val="accent2"/>
              </a:buClr>
              <a:buSzPts val="2400"/>
              <a:buNone/>
              <a:defRPr sz="2400">
                <a:solidFill>
                  <a:schemeClr val="accent2"/>
                </a:solidFill>
              </a:defRPr>
            </a:lvl1pPr>
            <a:lvl2pPr lvl="1" rtl="0">
              <a:spcBef>
                <a:spcPts val="0"/>
              </a:spcBef>
              <a:spcAft>
                <a:spcPts val="0"/>
              </a:spcAft>
              <a:buClr>
                <a:schemeClr val="accent2"/>
              </a:buClr>
              <a:buSzPts val="2400"/>
              <a:buNone/>
              <a:defRPr sz="2400">
                <a:solidFill>
                  <a:schemeClr val="accent2"/>
                </a:solidFill>
              </a:defRPr>
            </a:lvl2pPr>
            <a:lvl3pPr lvl="2" rtl="0">
              <a:spcBef>
                <a:spcPts val="0"/>
              </a:spcBef>
              <a:spcAft>
                <a:spcPts val="0"/>
              </a:spcAft>
              <a:buClr>
                <a:schemeClr val="accent2"/>
              </a:buClr>
              <a:buSzPts val="2400"/>
              <a:buNone/>
              <a:defRPr sz="2400">
                <a:solidFill>
                  <a:schemeClr val="accent2"/>
                </a:solidFill>
              </a:defRPr>
            </a:lvl3pPr>
            <a:lvl4pPr lvl="3" rtl="0">
              <a:spcBef>
                <a:spcPts val="0"/>
              </a:spcBef>
              <a:spcAft>
                <a:spcPts val="0"/>
              </a:spcAft>
              <a:buClr>
                <a:schemeClr val="accent2"/>
              </a:buClr>
              <a:buSzPts val="2400"/>
              <a:buNone/>
              <a:defRPr sz="2400">
                <a:solidFill>
                  <a:schemeClr val="accent2"/>
                </a:solidFill>
              </a:defRPr>
            </a:lvl4pPr>
            <a:lvl5pPr lvl="4" rtl="0">
              <a:spcBef>
                <a:spcPts val="0"/>
              </a:spcBef>
              <a:spcAft>
                <a:spcPts val="0"/>
              </a:spcAft>
              <a:buClr>
                <a:schemeClr val="accent2"/>
              </a:buClr>
              <a:buSzPts val="2400"/>
              <a:buNone/>
              <a:defRPr sz="2400">
                <a:solidFill>
                  <a:schemeClr val="accent2"/>
                </a:solidFill>
              </a:defRPr>
            </a:lvl5pPr>
            <a:lvl6pPr lvl="5" rtl="0">
              <a:spcBef>
                <a:spcPts val="0"/>
              </a:spcBef>
              <a:spcAft>
                <a:spcPts val="0"/>
              </a:spcAft>
              <a:buClr>
                <a:schemeClr val="accent2"/>
              </a:buClr>
              <a:buSzPts val="2400"/>
              <a:buNone/>
              <a:defRPr sz="2400">
                <a:solidFill>
                  <a:schemeClr val="accent2"/>
                </a:solidFill>
              </a:defRPr>
            </a:lvl6pPr>
            <a:lvl7pPr lvl="6" rtl="0">
              <a:spcBef>
                <a:spcPts val="0"/>
              </a:spcBef>
              <a:spcAft>
                <a:spcPts val="0"/>
              </a:spcAft>
              <a:buClr>
                <a:schemeClr val="accent2"/>
              </a:buClr>
              <a:buSzPts val="2400"/>
              <a:buNone/>
              <a:defRPr sz="2400">
                <a:solidFill>
                  <a:schemeClr val="accent2"/>
                </a:solidFill>
              </a:defRPr>
            </a:lvl7pPr>
            <a:lvl8pPr lvl="7" rtl="0">
              <a:spcBef>
                <a:spcPts val="0"/>
              </a:spcBef>
              <a:spcAft>
                <a:spcPts val="0"/>
              </a:spcAft>
              <a:buClr>
                <a:schemeClr val="accent2"/>
              </a:buClr>
              <a:buSzPts val="2400"/>
              <a:buNone/>
              <a:defRPr sz="2400">
                <a:solidFill>
                  <a:schemeClr val="accent2"/>
                </a:solidFill>
              </a:defRPr>
            </a:lvl8pPr>
            <a:lvl9pPr lvl="8" rtl="0">
              <a:spcBef>
                <a:spcPts val="0"/>
              </a:spcBef>
              <a:spcAft>
                <a:spcPts val="0"/>
              </a:spcAft>
              <a:buClr>
                <a:schemeClr val="accent2"/>
              </a:buClr>
              <a:buSzPts val="2400"/>
              <a:buNone/>
              <a:defRPr sz="2400">
                <a:solidFill>
                  <a:schemeClr val="accent2"/>
                </a:solidFill>
              </a:defRPr>
            </a:lvl9pPr>
          </a:lstStyle>
          <a:p>
            <a:r>
              <a:rPr lang="en-US"/>
              <a:t>Click to edit Master title style</a:t>
            </a:r>
            <a:endParaRPr/>
          </a:p>
        </p:txBody>
      </p:sp>
      <p:sp>
        <p:nvSpPr>
          <p:cNvPr id="35" name="Google Shape;35;p6"/>
          <p:cNvSpPr txBox="1">
            <a:spLocks noGrp="1"/>
          </p:cNvSpPr>
          <p:nvPr>
            <p:ph type="body" idx="1"/>
          </p:nvPr>
        </p:nvSpPr>
        <p:spPr>
          <a:xfrm>
            <a:off x="5550175" y="2825184"/>
            <a:ext cx="3090900" cy="2318800"/>
          </a:xfrm>
          <a:prstGeom prst="rect">
            <a:avLst/>
          </a:prstGeom>
        </p:spPr>
        <p:txBody>
          <a:bodyPr spcFirstLastPara="1" wrap="square" lIns="0" tIns="0" rIns="0" bIns="0" anchor="t" anchorCtr="0">
            <a:noAutofit/>
          </a:bodyPr>
          <a:lstStyle>
            <a:lvl1pPr marL="457200" lvl="0" indent="-342900" rtl="0">
              <a:spcBef>
                <a:spcPts val="600"/>
              </a:spcBef>
              <a:spcAft>
                <a:spcPts val="0"/>
              </a:spcAft>
              <a:buClr>
                <a:schemeClr val="dk2"/>
              </a:buClr>
              <a:buSzPts val="1800"/>
              <a:buChar char="╸"/>
              <a:defRPr sz="1800">
                <a:solidFill>
                  <a:schemeClr val="dk2"/>
                </a:solidFill>
              </a:defRPr>
            </a:lvl1pPr>
            <a:lvl2pPr marL="914400" lvl="1" indent="-342900" rtl="0">
              <a:spcBef>
                <a:spcPts val="0"/>
              </a:spcBef>
              <a:spcAft>
                <a:spcPts val="0"/>
              </a:spcAft>
              <a:buSzPts val="1800"/>
              <a:buChar char="-"/>
              <a:defRPr sz="1800">
                <a:solidFill>
                  <a:schemeClr val="dk2"/>
                </a:solidFill>
              </a:defRPr>
            </a:lvl2pPr>
            <a:lvl3pPr marL="1371600" lvl="2" indent="-342900" rtl="0">
              <a:spcBef>
                <a:spcPts val="0"/>
              </a:spcBef>
              <a:spcAft>
                <a:spcPts val="0"/>
              </a:spcAft>
              <a:buSzPts val="1800"/>
              <a:buChar char="-"/>
              <a:defRPr sz="1800">
                <a:solidFill>
                  <a:schemeClr val="dk2"/>
                </a:solidFill>
              </a:defRPr>
            </a:lvl3pPr>
            <a:lvl4pPr marL="1828800" lvl="3" indent="-342900" rtl="0">
              <a:spcBef>
                <a:spcPts val="0"/>
              </a:spcBef>
              <a:spcAft>
                <a:spcPts val="0"/>
              </a:spcAft>
              <a:buSzPts val="1800"/>
              <a:buChar char="-"/>
              <a:defRPr sz="1800">
                <a:solidFill>
                  <a:schemeClr val="dk2"/>
                </a:solidFill>
              </a:defRPr>
            </a:lvl4pPr>
            <a:lvl5pPr marL="2286000" lvl="4" indent="-342900" rtl="0">
              <a:spcBef>
                <a:spcPts val="0"/>
              </a:spcBef>
              <a:spcAft>
                <a:spcPts val="0"/>
              </a:spcAft>
              <a:buClr>
                <a:schemeClr val="dk2"/>
              </a:buClr>
              <a:buSzPts val="1800"/>
              <a:buChar char="○"/>
              <a:defRPr sz="1800">
                <a:solidFill>
                  <a:schemeClr val="dk2"/>
                </a:solidFill>
              </a:defRPr>
            </a:lvl5pPr>
            <a:lvl6pPr marL="2743200" lvl="5" indent="-342900" rtl="0">
              <a:spcBef>
                <a:spcPts val="0"/>
              </a:spcBef>
              <a:spcAft>
                <a:spcPts val="0"/>
              </a:spcAft>
              <a:buClr>
                <a:schemeClr val="dk2"/>
              </a:buClr>
              <a:buSzPts val="1800"/>
              <a:buChar char="■"/>
              <a:defRPr sz="1800">
                <a:solidFill>
                  <a:schemeClr val="dk2"/>
                </a:solidFill>
              </a:defRPr>
            </a:lvl6pPr>
            <a:lvl7pPr marL="3200400" lvl="6" indent="-342900" rtl="0">
              <a:spcBef>
                <a:spcPts val="0"/>
              </a:spcBef>
              <a:spcAft>
                <a:spcPts val="0"/>
              </a:spcAft>
              <a:buClr>
                <a:schemeClr val="dk2"/>
              </a:buClr>
              <a:buSzPts val="1800"/>
              <a:buChar char="●"/>
              <a:defRPr sz="1800">
                <a:solidFill>
                  <a:schemeClr val="dk2"/>
                </a:solidFill>
              </a:defRPr>
            </a:lvl7pPr>
            <a:lvl8pPr marL="3657600" lvl="7" indent="-342900" rtl="0">
              <a:spcBef>
                <a:spcPts val="0"/>
              </a:spcBef>
              <a:spcAft>
                <a:spcPts val="0"/>
              </a:spcAft>
              <a:buClr>
                <a:schemeClr val="dk2"/>
              </a:buClr>
              <a:buSzPts val="1800"/>
              <a:buChar char="○"/>
              <a:defRPr sz="1800">
                <a:solidFill>
                  <a:schemeClr val="dk2"/>
                </a:solidFill>
              </a:defRPr>
            </a:lvl8pPr>
            <a:lvl9pPr marL="4114800" lvl="8" indent="-342900" rtl="0">
              <a:spcBef>
                <a:spcPts val="0"/>
              </a:spcBef>
              <a:spcAft>
                <a:spcPts val="0"/>
              </a:spcAft>
              <a:buClr>
                <a:schemeClr val="dk2"/>
              </a:buClr>
              <a:buSzPts val="1800"/>
              <a:buChar char="■"/>
              <a:defRPr sz="1800">
                <a:solidFill>
                  <a:schemeClr val="dk2"/>
                </a:solidFill>
              </a:defRPr>
            </a:lvl9pPr>
          </a:lstStyle>
          <a:p>
            <a:pPr lvl="0"/>
            <a:r>
              <a:rPr lang="en-US"/>
              <a:t>Click to edit Master text styles</a:t>
            </a:r>
          </a:p>
        </p:txBody>
      </p:sp>
      <p:sp>
        <p:nvSpPr>
          <p:cNvPr id="36" name="Google Shape;36;p6"/>
          <p:cNvSpPr txBox="1">
            <a:spLocks noGrp="1"/>
          </p:cNvSpPr>
          <p:nvPr>
            <p:ph type="sldNum" idx="12"/>
          </p:nvPr>
        </p:nvSpPr>
        <p:spPr>
          <a:xfrm>
            <a:off x="8480584" y="6333135"/>
            <a:ext cx="548700" cy="524800"/>
          </a:xfrm>
          <a:prstGeom prst="rect">
            <a:avLst/>
          </a:prstGeom>
        </p:spPr>
        <p:txBody>
          <a:bodyPr spcFirstLastPara="1" wrap="square" lIns="0" tIns="0" rIns="0" bIns="0" anchor="ctr" anchorCtr="0">
            <a:noAutofit/>
          </a:bodyPr>
          <a:lstStyle>
            <a:lvl1pPr lvl="0" rtl="0">
              <a:buNone/>
              <a:defRPr>
                <a:solidFill>
                  <a:schemeClr val="accent2"/>
                </a:solidFill>
              </a:defRPr>
            </a:lvl1pPr>
            <a:lvl2pPr lvl="1" rtl="0">
              <a:buNone/>
              <a:defRPr>
                <a:solidFill>
                  <a:schemeClr val="accent2"/>
                </a:solidFill>
              </a:defRPr>
            </a:lvl2pPr>
            <a:lvl3pPr lvl="2" rtl="0">
              <a:buNone/>
              <a:defRPr>
                <a:solidFill>
                  <a:schemeClr val="accent2"/>
                </a:solidFill>
              </a:defRPr>
            </a:lvl3pPr>
            <a:lvl4pPr lvl="3" rtl="0">
              <a:buNone/>
              <a:defRPr>
                <a:solidFill>
                  <a:schemeClr val="accent2"/>
                </a:solidFill>
              </a:defRPr>
            </a:lvl4pPr>
            <a:lvl5pPr lvl="4" rtl="0">
              <a:buNone/>
              <a:defRPr>
                <a:solidFill>
                  <a:schemeClr val="accent2"/>
                </a:solidFill>
              </a:defRPr>
            </a:lvl5pPr>
            <a:lvl6pPr lvl="5" rtl="0">
              <a:buNone/>
              <a:defRPr>
                <a:solidFill>
                  <a:schemeClr val="accent2"/>
                </a:solidFill>
              </a:defRPr>
            </a:lvl6pPr>
            <a:lvl7pPr lvl="6" rtl="0">
              <a:buNone/>
              <a:defRPr>
                <a:solidFill>
                  <a:schemeClr val="accent2"/>
                </a:solidFill>
              </a:defRPr>
            </a:lvl7pPr>
            <a:lvl8pPr lvl="7" rtl="0">
              <a:buNone/>
              <a:defRPr>
                <a:solidFill>
                  <a:schemeClr val="accent2"/>
                </a:solidFill>
              </a:defRPr>
            </a:lvl8pPr>
            <a:lvl9pPr lvl="8" rtl="0">
              <a:buNone/>
              <a:defRPr>
                <a:solidFill>
                  <a:schemeClr val="accent2"/>
                </a:solidFill>
              </a:defRPr>
            </a:lvl9pPr>
          </a:lstStyle>
          <a:p>
            <a:fld id="{C66CDBB6-74FA-4EEB-B1A9-DEC35E402935}" type="slidenum">
              <a:rPr lang="en-US" smtClean="0"/>
              <a:t>‹#›</a:t>
            </a:fld>
            <a:endParaRPr lang="en-US"/>
          </a:p>
        </p:txBody>
      </p:sp>
    </p:spTree>
    <p:extLst>
      <p:ext uri="{BB962C8B-B14F-4D97-AF65-F5344CB8AC3E}">
        <p14:creationId xmlns:p14="http://schemas.microsoft.com/office/powerpoint/2010/main" val="33924485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2 columns" type="twoColTx">
  <p:cSld name="Title + 2 columns">
    <p:spTree>
      <p:nvGrpSpPr>
        <p:cNvPr id="1" name="Shape 37"/>
        <p:cNvGrpSpPr/>
        <p:nvPr/>
      </p:nvGrpSpPr>
      <p:grpSpPr>
        <a:xfrm>
          <a:off x="0" y="0"/>
          <a:ext cx="0" cy="0"/>
          <a:chOff x="0" y="0"/>
          <a:chExt cx="0" cy="0"/>
        </a:xfrm>
      </p:grpSpPr>
      <p:sp>
        <p:nvSpPr>
          <p:cNvPr id="38" name="Google Shape;38;p7"/>
          <p:cNvSpPr/>
          <p:nvPr/>
        </p:nvSpPr>
        <p:spPr>
          <a:xfrm>
            <a:off x="1" y="-25"/>
            <a:ext cx="6727695" cy="6863837"/>
          </a:xfrm>
          <a:custGeom>
            <a:avLst/>
            <a:gdLst/>
            <a:ahLst/>
            <a:cxnLst/>
            <a:rect l="l" t="t" r="r" b="b"/>
            <a:pathLst>
              <a:path w="5469671" h="4202349" extrusionOk="0">
                <a:moveTo>
                  <a:pt x="3641261" y="4202349"/>
                </a:moveTo>
                <a:lnTo>
                  <a:pt x="0" y="4202349"/>
                </a:lnTo>
                <a:lnTo>
                  <a:pt x="0" y="0"/>
                </a:lnTo>
                <a:lnTo>
                  <a:pt x="5469672" y="0"/>
                </a:lnTo>
                <a:lnTo>
                  <a:pt x="3641261" y="4202349"/>
                </a:lnTo>
                <a:close/>
              </a:path>
            </a:pathLst>
          </a:custGeom>
          <a:solidFill>
            <a:srgbClr val="18171D">
              <a:alpha val="86030"/>
            </a:srgbClr>
          </a:solidFill>
          <a:ln>
            <a:noFill/>
          </a:ln>
          <a:effectLst>
            <a:outerShdw dist="9525" algn="bl" rotWithShape="0">
              <a:schemeClr val="lt1">
                <a:alpha val="2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 name="Google Shape;39;p7"/>
          <p:cNvSpPr/>
          <p:nvPr/>
        </p:nvSpPr>
        <p:spPr>
          <a:xfrm>
            <a:off x="5061080" y="2291969"/>
            <a:ext cx="1076623" cy="2318896"/>
          </a:xfrm>
          <a:custGeom>
            <a:avLst/>
            <a:gdLst/>
            <a:ahLst/>
            <a:cxnLst/>
            <a:rect l="l" t="t" r="r" b="b"/>
            <a:pathLst>
              <a:path w="875303" h="1419732" extrusionOk="0">
                <a:moveTo>
                  <a:pt x="617692" y="0"/>
                </a:moveTo>
                <a:lnTo>
                  <a:pt x="0" y="1419733"/>
                </a:lnTo>
                <a:lnTo>
                  <a:pt x="257611" y="1419733"/>
                </a:lnTo>
                <a:lnTo>
                  <a:pt x="875303" y="0"/>
                </a:lnTo>
                <a:lnTo>
                  <a:pt x="617692" y="0"/>
                </a:lnTo>
                <a:close/>
              </a:path>
            </a:pathLst>
          </a:custGeom>
          <a:solidFill>
            <a:schemeClr val="accent1"/>
          </a:solidFill>
          <a:ln>
            <a:noFill/>
          </a:ln>
          <a:effectLst>
            <a:outerShdw blurRad="57150" dist="19050" algn="bl" rotWithShape="0">
              <a:srgbClr val="000000">
                <a:alpha val="30000"/>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 name="Google Shape;40;p7"/>
          <p:cNvSpPr txBox="1">
            <a:spLocks noGrp="1"/>
          </p:cNvSpPr>
          <p:nvPr>
            <p:ph type="title"/>
          </p:nvPr>
        </p:nvSpPr>
        <p:spPr>
          <a:xfrm>
            <a:off x="457200" y="783567"/>
            <a:ext cx="5343900" cy="958400"/>
          </a:xfrm>
          <a:prstGeom prst="rect">
            <a:avLst/>
          </a:prstGeom>
        </p:spPr>
        <p:txBody>
          <a:bodyPr spcFirstLastPara="1" wrap="square" lIns="0" tIns="0" rIns="0" bIns="0"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sp>
        <p:nvSpPr>
          <p:cNvPr id="41" name="Google Shape;41;p7"/>
          <p:cNvSpPr txBox="1">
            <a:spLocks noGrp="1"/>
          </p:cNvSpPr>
          <p:nvPr>
            <p:ph type="body" idx="1"/>
          </p:nvPr>
        </p:nvSpPr>
        <p:spPr>
          <a:xfrm>
            <a:off x="457200" y="1894733"/>
            <a:ext cx="2186100" cy="3847200"/>
          </a:xfrm>
          <a:prstGeom prst="rect">
            <a:avLst/>
          </a:prstGeom>
        </p:spPr>
        <p:txBody>
          <a:bodyPr spcFirstLastPara="1" wrap="square" lIns="0" tIns="0" rIns="0" bIns="0" anchor="t" anchorCtr="0">
            <a:noAutofit/>
          </a:bodyPr>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sz="1800"/>
            </a:lvl4pPr>
            <a:lvl5pPr marL="2286000" lvl="4" indent="-342900" rtl="0">
              <a:spcBef>
                <a:spcPts val="0"/>
              </a:spcBef>
              <a:spcAft>
                <a:spcPts val="0"/>
              </a:spcAft>
              <a:buSzPts val="1800"/>
              <a:buChar char="○"/>
              <a:defRPr sz="1800"/>
            </a:lvl5pPr>
            <a:lvl6pPr marL="2743200" lvl="5" indent="-342900" rtl="0">
              <a:spcBef>
                <a:spcPts val="0"/>
              </a:spcBef>
              <a:spcAft>
                <a:spcPts val="0"/>
              </a:spcAft>
              <a:buSzPts val="1800"/>
              <a:buChar char="■"/>
              <a:defRPr sz="1800"/>
            </a:lvl6pPr>
            <a:lvl7pPr marL="3200400" lvl="6" indent="-342900" rtl="0">
              <a:spcBef>
                <a:spcPts val="0"/>
              </a:spcBef>
              <a:spcAft>
                <a:spcPts val="0"/>
              </a:spcAft>
              <a:buSzPts val="1800"/>
              <a:buChar char="●"/>
              <a:defRPr sz="1800"/>
            </a:lvl7pPr>
            <a:lvl8pPr marL="3657600" lvl="7" indent="-342900" rtl="0">
              <a:spcBef>
                <a:spcPts val="0"/>
              </a:spcBef>
              <a:spcAft>
                <a:spcPts val="0"/>
              </a:spcAft>
              <a:buSzPts val="1800"/>
              <a:buChar char="○"/>
              <a:defRPr sz="1800"/>
            </a:lvl8pPr>
            <a:lvl9pPr marL="4114800" lvl="8" indent="-342900" rtl="0">
              <a:spcBef>
                <a:spcPts val="0"/>
              </a:spcBef>
              <a:spcAft>
                <a:spcPts val="0"/>
              </a:spcAft>
              <a:buSzPts val="1800"/>
              <a:buChar char="■"/>
              <a:defRPr sz="1800"/>
            </a:lvl9pPr>
          </a:lstStyle>
          <a:p>
            <a:pPr lvl="0"/>
            <a:r>
              <a:rPr lang="en-US"/>
              <a:t>Click to edit Master text styles</a:t>
            </a:r>
          </a:p>
        </p:txBody>
      </p:sp>
      <p:sp>
        <p:nvSpPr>
          <p:cNvPr id="42" name="Google Shape;42;p7"/>
          <p:cNvSpPr txBox="1">
            <a:spLocks noGrp="1"/>
          </p:cNvSpPr>
          <p:nvPr>
            <p:ph type="body" idx="2"/>
          </p:nvPr>
        </p:nvSpPr>
        <p:spPr>
          <a:xfrm>
            <a:off x="2845796" y="1894733"/>
            <a:ext cx="2186100" cy="3847200"/>
          </a:xfrm>
          <a:prstGeom prst="rect">
            <a:avLst/>
          </a:prstGeom>
        </p:spPr>
        <p:txBody>
          <a:bodyPr spcFirstLastPara="1" wrap="square" lIns="0" tIns="0" rIns="0" bIns="0" anchor="t" anchorCtr="0">
            <a:noAutofit/>
          </a:bodyPr>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sz="1800"/>
            </a:lvl4pPr>
            <a:lvl5pPr marL="2286000" lvl="4" indent="-342900" rtl="0">
              <a:spcBef>
                <a:spcPts val="0"/>
              </a:spcBef>
              <a:spcAft>
                <a:spcPts val="0"/>
              </a:spcAft>
              <a:buSzPts val="1800"/>
              <a:buChar char="○"/>
              <a:defRPr sz="1800"/>
            </a:lvl5pPr>
            <a:lvl6pPr marL="2743200" lvl="5" indent="-342900" rtl="0">
              <a:spcBef>
                <a:spcPts val="0"/>
              </a:spcBef>
              <a:spcAft>
                <a:spcPts val="0"/>
              </a:spcAft>
              <a:buSzPts val="1800"/>
              <a:buChar char="■"/>
              <a:defRPr sz="1800"/>
            </a:lvl6pPr>
            <a:lvl7pPr marL="3200400" lvl="6" indent="-342900" rtl="0">
              <a:spcBef>
                <a:spcPts val="0"/>
              </a:spcBef>
              <a:spcAft>
                <a:spcPts val="0"/>
              </a:spcAft>
              <a:buSzPts val="1800"/>
              <a:buChar char="●"/>
              <a:defRPr sz="1800"/>
            </a:lvl7pPr>
            <a:lvl8pPr marL="3657600" lvl="7" indent="-342900" rtl="0">
              <a:spcBef>
                <a:spcPts val="0"/>
              </a:spcBef>
              <a:spcAft>
                <a:spcPts val="0"/>
              </a:spcAft>
              <a:buSzPts val="1800"/>
              <a:buChar char="○"/>
              <a:defRPr sz="1800"/>
            </a:lvl8pPr>
            <a:lvl9pPr marL="4114800" lvl="8" indent="-342900" rtl="0">
              <a:spcBef>
                <a:spcPts val="0"/>
              </a:spcBef>
              <a:spcAft>
                <a:spcPts val="0"/>
              </a:spcAft>
              <a:buSzPts val="1800"/>
              <a:buChar char="■"/>
              <a:defRPr sz="1800"/>
            </a:lvl9pPr>
          </a:lstStyle>
          <a:p>
            <a:pPr lvl="0"/>
            <a:r>
              <a:rPr lang="en-US"/>
              <a:t>Click to edit Master text styles</a:t>
            </a:r>
          </a:p>
        </p:txBody>
      </p:sp>
      <p:sp>
        <p:nvSpPr>
          <p:cNvPr id="43" name="Google Shape;43;p7"/>
          <p:cNvSpPr txBox="1">
            <a:spLocks noGrp="1"/>
          </p:cNvSpPr>
          <p:nvPr>
            <p:ph type="sldNum" idx="12"/>
          </p:nvPr>
        </p:nvSpPr>
        <p:spPr>
          <a:xfrm>
            <a:off x="8480584" y="6333135"/>
            <a:ext cx="548700" cy="524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C66CDBB6-74FA-4EEB-B1A9-DEC35E402935}" type="slidenum">
              <a:rPr lang="en-US" smtClean="0"/>
              <a:t>‹#›</a:t>
            </a:fld>
            <a:endParaRPr lang="en-US"/>
          </a:p>
        </p:txBody>
      </p:sp>
    </p:spTree>
    <p:extLst>
      <p:ext uri="{BB962C8B-B14F-4D97-AF65-F5344CB8AC3E}">
        <p14:creationId xmlns:p14="http://schemas.microsoft.com/office/powerpoint/2010/main" val="17927910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 3 columns">
  <p:cSld name="Title + 3 columns">
    <p:spTree>
      <p:nvGrpSpPr>
        <p:cNvPr id="1" name="Shape 44"/>
        <p:cNvGrpSpPr/>
        <p:nvPr/>
      </p:nvGrpSpPr>
      <p:grpSpPr>
        <a:xfrm>
          <a:off x="0" y="0"/>
          <a:ext cx="0" cy="0"/>
          <a:chOff x="0" y="0"/>
          <a:chExt cx="0" cy="0"/>
        </a:xfrm>
      </p:grpSpPr>
      <p:sp>
        <p:nvSpPr>
          <p:cNvPr id="45" name="Google Shape;45;p8"/>
          <p:cNvSpPr/>
          <p:nvPr/>
        </p:nvSpPr>
        <p:spPr>
          <a:xfrm>
            <a:off x="1" y="-25"/>
            <a:ext cx="6727695" cy="6863837"/>
          </a:xfrm>
          <a:custGeom>
            <a:avLst/>
            <a:gdLst/>
            <a:ahLst/>
            <a:cxnLst/>
            <a:rect l="l" t="t" r="r" b="b"/>
            <a:pathLst>
              <a:path w="5469671" h="4202349" extrusionOk="0">
                <a:moveTo>
                  <a:pt x="3641261" y="4202349"/>
                </a:moveTo>
                <a:lnTo>
                  <a:pt x="0" y="4202349"/>
                </a:lnTo>
                <a:lnTo>
                  <a:pt x="0" y="0"/>
                </a:lnTo>
                <a:lnTo>
                  <a:pt x="5469672" y="0"/>
                </a:lnTo>
                <a:lnTo>
                  <a:pt x="3641261" y="4202349"/>
                </a:lnTo>
                <a:close/>
              </a:path>
            </a:pathLst>
          </a:custGeom>
          <a:solidFill>
            <a:srgbClr val="18171D">
              <a:alpha val="86030"/>
            </a:srgbClr>
          </a:solidFill>
          <a:ln>
            <a:noFill/>
          </a:ln>
          <a:effectLst>
            <a:outerShdw dist="9525" algn="bl" rotWithShape="0">
              <a:schemeClr val="lt1">
                <a:alpha val="2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 name="Google Shape;46;p8"/>
          <p:cNvSpPr/>
          <p:nvPr/>
        </p:nvSpPr>
        <p:spPr>
          <a:xfrm>
            <a:off x="5061080" y="2291969"/>
            <a:ext cx="1076623" cy="2318896"/>
          </a:xfrm>
          <a:custGeom>
            <a:avLst/>
            <a:gdLst/>
            <a:ahLst/>
            <a:cxnLst/>
            <a:rect l="l" t="t" r="r" b="b"/>
            <a:pathLst>
              <a:path w="875303" h="1419732" extrusionOk="0">
                <a:moveTo>
                  <a:pt x="617692" y="0"/>
                </a:moveTo>
                <a:lnTo>
                  <a:pt x="0" y="1419733"/>
                </a:lnTo>
                <a:lnTo>
                  <a:pt x="257611" y="1419733"/>
                </a:lnTo>
                <a:lnTo>
                  <a:pt x="875303" y="0"/>
                </a:lnTo>
                <a:lnTo>
                  <a:pt x="617692" y="0"/>
                </a:lnTo>
                <a:close/>
              </a:path>
            </a:pathLst>
          </a:custGeom>
          <a:solidFill>
            <a:schemeClr val="accent1"/>
          </a:solidFill>
          <a:ln>
            <a:noFill/>
          </a:ln>
          <a:effectLst>
            <a:outerShdw blurRad="57150" dist="19050" algn="bl" rotWithShape="0">
              <a:srgbClr val="000000">
                <a:alpha val="30000"/>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 name="Google Shape;47;p8"/>
          <p:cNvSpPr txBox="1">
            <a:spLocks noGrp="1"/>
          </p:cNvSpPr>
          <p:nvPr>
            <p:ph type="title"/>
          </p:nvPr>
        </p:nvSpPr>
        <p:spPr>
          <a:xfrm>
            <a:off x="457200" y="783567"/>
            <a:ext cx="5343900" cy="958400"/>
          </a:xfrm>
          <a:prstGeom prst="rect">
            <a:avLst/>
          </a:prstGeom>
        </p:spPr>
        <p:txBody>
          <a:bodyPr spcFirstLastPara="1" wrap="square" lIns="0" tIns="0" rIns="0" bIns="0"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sp>
        <p:nvSpPr>
          <p:cNvPr id="48" name="Google Shape;48;p8"/>
          <p:cNvSpPr txBox="1">
            <a:spLocks noGrp="1"/>
          </p:cNvSpPr>
          <p:nvPr>
            <p:ph type="body" idx="1"/>
          </p:nvPr>
        </p:nvSpPr>
        <p:spPr>
          <a:xfrm>
            <a:off x="457200" y="1894733"/>
            <a:ext cx="1411500" cy="4378400"/>
          </a:xfrm>
          <a:prstGeom prst="rect">
            <a:avLst/>
          </a:prstGeom>
        </p:spPr>
        <p:txBody>
          <a:bodyPr spcFirstLastPara="1" wrap="square" lIns="0" tIns="0" rIns="0" bIns="0" anchor="t" anchorCtr="0">
            <a:noAutofit/>
          </a:bodyPr>
          <a:lstStyle>
            <a:lvl1pPr marL="457200" lvl="0" indent="-323850" rtl="0">
              <a:spcBef>
                <a:spcPts val="600"/>
              </a:spcBef>
              <a:spcAft>
                <a:spcPts val="0"/>
              </a:spcAft>
              <a:buSzPts val="1500"/>
              <a:buChar char="╸"/>
              <a:defRPr sz="1500"/>
            </a:lvl1pPr>
            <a:lvl2pPr marL="914400" lvl="1" indent="-323850" rtl="0">
              <a:spcBef>
                <a:spcPts val="0"/>
              </a:spcBef>
              <a:spcAft>
                <a:spcPts val="0"/>
              </a:spcAft>
              <a:buSzPts val="1500"/>
              <a:buChar char="-"/>
              <a:defRPr sz="1500"/>
            </a:lvl2pPr>
            <a:lvl3pPr marL="1371600" lvl="2" indent="-323850" rtl="0">
              <a:spcBef>
                <a:spcPts val="0"/>
              </a:spcBef>
              <a:spcAft>
                <a:spcPts val="0"/>
              </a:spcAft>
              <a:buSzPts val="1500"/>
              <a:buChar char="-"/>
              <a:defRPr sz="1500"/>
            </a:lvl3pPr>
            <a:lvl4pPr marL="1828800" lvl="3" indent="-323850" rtl="0">
              <a:spcBef>
                <a:spcPts val="0"/>
              </a:spcBef>
              <a:spcAft>
                <a:spcPts val="0"/>
              </a:spcAft>
              <a:buSzPts val="1500"/>
              <a:buChar char="-"/>
              <a:defRPr sz="1500"/>
            </a:lvl4pPr>
            <a:lvl5pPr marL="2286000" lvl="4" indent="-323850" rtl="0">
              <a:spcBef>
                <a:spcPts val="0"/>
              </a:spcBef>
              <a:spcAft>
                <a:spcPts val="0"/>
              </a:spcAft>
              <a:buSzPts val="1500"/>
              <a:buChar char="○"/>
              <a:defRPr sz="1500"/>
            </a:lvl5pPr>
            <a:lvl6pPr marL="2743200" lvl="5" indent="-323850" rtl="0">
              <a:spcBef>
                <a:spcPts val="0"/>
              </a:spcBef>
              <a:spcAft>
                <a:spcPts val="0"/>
              </a:spcAft>
              <a:buSzPts val="1500"/>
              <a:buChar char="■"/>
              <a:defRPr sz="1500"/>
            </a:lvl6pPr>
            <a:lvl7pPr marL="3200400" lvl="6" indent="-323850" rtl="0">
              <a:spcBef>
                <a:spcPts val="0"/>
              </a:spcBef>
              <a:spcAft>
                <a:spcPts val="0"/>
              </a:spcAft>
              <a:buSzPts val="1500"/>
              <a:buChar char="●"/>
              <a:defRPr sz="1500"/>
            </a:lvl7pPr>
            <a:lvl8pPr marL="3657600" lvl="7" indent="-323850" rtl="0">
              <a:spcBef>
                <a:spcPts val="0"/>
              </a:spcBef>
              <a:spcAft>
                <a:spcPts val="0"/>
              </a:spcAft>
              <a:buSzPts val="1500"/>
              <a:buChar char="○"/>
              <a:defRPr sz="1500"/>
            </a:lvl8pPr>
            <a:lvl9pPr marL="4114800" lvl="8" indent="-323850" rtl="0">
              <a:spcBef>
                <a:spcPts val="0"/>
              </a:spcBef>
              <a:spcAft>
                <a:spcPts val="0"/>
              </a:spcAft>
              <a:buSzPts val="1500"/>
              <a:buChar char="■"/>
              <a:defRPr sz="1500"/>
            </a:lvl9pPr>
          </a:lstStyle>
          <a:p>
            <a:pPr lvl="0"/>
            <a:r>
              <a:rPr lang="en-US"/>
              <a:t>Click to edit Master text styles</a:t>
            </a:r>
          </a:p>
        </p:txBody>
      </p:sp>
      <p:sp>
        <p:nvSpPr>
          <p:cNvPr id="49" name="Google Shape;49;p8"/>
          <p:cNvSpPr txBox="1">
            <a:spLocks noGrp="1"/>
          </p:cNvSpPr>
          <p:nvPr>
            <p:ph type="body" idx="2"/>
          </p:nvPr>
        </p:nvSpPr>
        <p:spPr>
          <a:xfrm>
            <a:off x="2038800" y="1894733"/>
            <a:ext cx="1411500" cy="4378400"/>
          </a:xfrm>
          <a:prstGeom prst="rect">
            <a:avLst/>
          </a:prstGeom>
        </p:spPr>
        <p:txBody>
          <a:bodyPr spcFirstLastPara="1" wrap="square" lIns="0" tIns="0" rIns="0" bIns="0" anchor="t" anchorCtr="0">
            <a:noAutofit/>
          </a:bodyPr>
          <a:lstStyle>
            <a:lvl1pPr marL="457200" lvl="0" indent="-323850" rtl="0">
              <a:spcBef>
                <a:spcPts val="600"/>
              </a:spcBef>
              <a:spcAft>
                <a:spcPts val="0"/>
              </a:spcAft>
              <a:buSzPts val="1500"/>
              <a:buChar char="╸"/>
              <a:defRPr sz="1500"/>
            </a:lvl1pPr>
            <a:lvl2pPr marL="914400" lvl="1" indent="-323850" rtl="0">
              <a:spcBef>
                <a:spcPts val="0"/>
              </a:spcBef>
              <a:spcAft>
                <a:spcPts val="0"/>
              </a:spcAft>
              <a:buSzPts val="1500"/>
              <a:buChar char="-"/>
              <a:defRPr sz="1500"/>
            </a:lvl2pPr>
            <a:lvl3pPr marL="1371600" lvl="2" indent="-323850" rtl="0">
              <a:spcBef>
                <a:spcPts val="0"/>
              </a:spcBef>
              <a:spcAft>
                <a:spcPts val="0"/>
              </a:spcAft>
              <a:buSzPts val="1500"/>
              <a:buChar char="-"/>
              <a:defRPr sz="1500"/>
            </a:lvl3pPr>
            <a:lvl4pPr marL="1828800" lvl="3" indent="-323850" rtl="0">
              <a:spcBef>
                <a:spcPts val="0"/>
              </a:spcBef>
              <a:spcAft>
                <a:spcPts val="0"/>
              </a:spcAft>
              <a:buSzPts val="1500"/>
              <a:buChar char="-"/>
              <a:defRPr sz="1500"/>
            </a:lvl4pPr>
            <a:lvl5pPr marL="2286000" lvl="4" indent="-323850" rtl="0">
              <a:spcBef>
                <a:spcPts val="0"/>
              </a:spcBef>
              <a:spcAft>
                <a:spcPts val="0"/>
              </a:spcAft>
              <a:buSzPts val="1500"/>
              <a:buChar char="○"/>
              <a:defRPr sz="1500"/>
            </a:lvl5pPr>
            <a:lvl6pPr marL="2743200" lvl="5" indent="-323850" rtl="0">
              <a:spcBef>
                <a:spcPts val="0"/>
              </a:spcBef>
              <a:spcAft>
                <a:spcPts val="0"/>
              </a:spcAft>
              <a:buSzPts val="1500"/>
              <a:buChar char="■"/>
              <a:defRPr sz="1500"/>
            </a:lvl6pPr>
            <a:lvl7pPr marL="3200400" lvl="6" indent="-323850" rtl="0">
              <a:spcBef>
                <a:spcPts val="0"/>
              </a:spcBef>
              <a:spcAft>
                <a:spcPts val="0"/>
              </a:spcAft>
              <a:buSzPts val="1500"/>
              <a:buChar char="●"/>
              <a:defRPr sz="1500"/>
            </a:lvl7pPr>
            <a:lvl8pPr marL="3657600" lvl="7" indent="-323850" rtl="0">
              <a:spcBef>
                <a:spcPts val="0"/>
              </a:spcBef>
              <a:spcAft>
                <a:spcPts val="0"/>
              </a:spcAft>
              <a:buSzPts val="1500"/>
              <a:buChar char="○"/>
              <a:defRPr sz="1500"/>
            </a:lvl8pPr>
            <a:lvl9pPr marL="4114800" lvl="8" indent="-323850" rtl="0">
              <a:spcBef>
                <a:spcPts val="0"/>
              </a:spcBef>
              <a:spcAft>
                <a:spcPts val="0"/>
              </a:spcAft>
              <a:buSzPts val="1500"/>
              <a:buChar char="■"/>
              <a:defRPr sz="1500"/>
            </a:lvl9pPr>
          </a:lstStyle>
          <a:p>
            <a:pPr lvl="0"/>
            <a:r>
              <a:rPr lang="en-US"/>
              <a:t>Click to edit Master text styles</a:t>
            </a:r>
          </a:p>
        </p:txBody>
      </p:sp>
      <p:sp>
        <p:nvSpPr>
          <p:cNvPr id="50" name="Google Shape;50;p8"/>
          <p:cNvSpPr txBox="1">
            <a:spLocks noGrp="1"/>
          </p:cNvSpPr>
          <p:nvPr>
            <p:ph type="body" idx="3"/>
          </p:nvPr>
        </p:nvSpPr>
        <p:spPr>
          <a:xfrm>
            <a:off x="3620399" y="1894733"/>
            <a:ext cx="1411500" cy="4378400"/>
          </a:xfrm>
          <a:prstGeom prst="rect">
            <a:avLst/>
          </a:prstGeom>
        </p:spPr>
        <p:txBody>
          <a:bodyPr spcFirstLastPara="1" wrap="square" lIns="0" tIns="0" rIns="0" bIns="0" anchor="t" anchorCtr="0">
            <a:noAutofit/>
          </a:bodyPr>
          <a:lstStyle>
            <a:lvl1pPr marL="457200" lvl="0" indent="-323850" rtl="0">
              <a:spcBef>
                <a:spcPts val="600"/>
              </a:spcBef>
              <a:spcAft>
                <a:spcPts val="0"/>
              </a:spcAft>
              <a:buSzPts val="1500"/>
              <a:buChar char="╸"/>
              <a:defRPr sz="1500"/>
            </a:lvl1pPr>
            <a:lvl2pPr marL="914400" lvl="1" indent="-323850" rtl="0">
              <a:spcBef>
                <a:spcPts val="0"/>
              </a:spcBef>
              <a:spcAft>
                <a:spcPts val="0"/>
              </a:spcAft>
              <a:buSzPts val="1500"/>
              <a:buChar char="-"/>
              <a:defRPr sz="1500"/>
            </a:lvl2pPr>
            <a:lvl3pPr marL="1371600" lvl="2" indent="-323850" rtl="0">
              <a:spcBef>
                <a:spcPts val="0"/>
              </a:spcBef>
              <a:spcAft>
                <a:spcPts val="0"/>
              </a:spcAft>
              <a:buSzPts val="1500"/>
              <a:buChar char="-"/>
              <a:defRPr sz="1500"/>
            </a:lvl3pPr>
            <a:lvl4pPr marL="1828800" lvl="3" indent="-323850" rtl="0">
              <a:spcBef>
                <a:spcPts val="0"/>
              </a:spcBef>
              <a:spcAft>
                <a:spcPts val="0"/>
              </a:spcAft>
              <a:buSzPts val="1500"/>
              <a:buChar char="-"/>
              <a:defRPr sz="1500"/>
            </a:lvl4pPr>
            <a:lvl5pPr marL="2286000" lvl="4" indent="-323850" rtl="0">
              <a:spcBef>
                <a:spcPts val="0"/>
              </a:spcBef>
              <a:spcAft>
                <a:spcPts val="0"/>
              </a:spcAft>
              <a:buSzPts val="1500"/>
              <a:buChar char="○"/>
              <a:defRPr sz="1500"/>
            </a:lvl5pPr>
            <a:lvl6pPr marL="2743200" lvl="5" indent="-323850" rtl="0">
              <a:spcBef>
                <a:spcPts val="0"/>
              </a:spcBef>
              <a:spcAft>
                <a:spcPts val="0"/>
              </a:spcAft>
              <a:buSzPts val="1500"/>
              <a:buChar char="■"/>
              <a:defRPr sz="1500"/>
            </a:lvl6pPr>
            <a:lvl7pPr marL="3200400" lvl="6" indent="-323850" rtl="0">
              <a:spcBef>
                <a:spcPts val="0"/>
              </a:spcBef>
              <a:spcAft>
                <a:spcPts val="0"/>
              </a:spcAft>
              <a:buSzPts val="1500"/>
              <a:buChar char="●"/>
              <a:defRPr sz="1500"/>
            </a:lvl7pPr>
            <a:lvl8pPr marL="3657600" lvl="7" indent="-323850" rtl="0">
              <a:spcBef>
                <a:spcPts val="0"/>
              </a:spcBef>
              <a:spcAft>
                <a:spcPts val="0"/>
              </a:spcAft>
              <a:buSzPts val="1500"/>
              <a:buChar char="○"/>
              <a:defRPr sz="1500"/>
            </a:lvl8pPr>
            <a:lvl9pPr marL="4114800" lvl="8" indent="-323850" rtl="0">
              <a:spcBef>
                <a:spcPts val="0"/>
              </a:spcBef>
              <a:spcAft>
                <a:spcPts val="0"/>
              </a:spcAft>
              <a:buSzPts val="1500"/>
              <a:buChar char="■"/>
              <a:defRPr sz="1500"/>
            </a:lvl9pPr>
          </a:lstStyle>
          <a:p>
            <a:pPr lvl="0"/>
            <a:r>
              <a:rPr lang="en-US"/>
              <a:t>Click to edit Master text styles</a:t>
            </a:r>
          </a:p>
        </p:txBody>
      </p:sp>
      <p:sp>
        <p:nvSpPr>
          <p:cNvPr id="51" name="Google Shape;51;p8"/>
          <p:cNvSpPr txBox="1">
            <a:spLocks noGrp="1"/>
          </p:cNvSpPr>
          <p:nvPr>
            <p:ph type="sldNum" idx="12"/>
          </p:nvPr>
        </p:nvSpPr>
        <p:spPr>
          <a:xfrm>
            <a:off x="8480584" y="6333135"/>
            <a:ext cx="548700" cy="524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C66CDBB6-74FA-4EEB-B1A9-DEC35E402935}" type="slidenum">
              <a:rPr lang="en-US" smtClean="0"/>
              <a:t>‹#›</a:t>
            </a:fld>
            <a:endParaRPr lang="en-US"/>
          </a:p>
        </p:txBody>
      </p:sp>
    </p:spTree>
    <p:extLst>
      <p:ext uri="{BB962C8B-B14F-4D97-AF65-F5344CB8AC3E}">
        <p14:creationId xmlns:p14="http://schemas.microsoft.com/office/powerpoint/2010/main" val="23063026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52"/>
        <p:cNvGrpSpPr/>
        <p:nvPr/>
      </p:nvGrpSpPr>
      <p:grpSpPr>
        <a:xfrm>
          <a:off x="0" y="0"/>
          <a:ext cx="0" cy="0"/>
          <a:chOff x="0" y="0"/>
          <a:chExt cx="0" cy="0"/>
        </a:xfrm>
      </p:grpSpPr>
      <p:sp>
        <p:nvSpPr>
          <p:cNvPr id="53" name="Google Shape;53;p9"/>
          <p:cNvSpPr/>
          <p:nvPr/>
        </p:nvSpPr>
        <p:spPr>
          <a:xfrm>
            <a:off x="1" y="-25"/>
            <a:ext cx="6727695" cy="6863837"/>
          </a:xfrm>
          <a:custGeom>
            <a:avLst/>
            <a:gdLst/>
            <a:ahLst/>
            <a:cxnLst/>
            <a:rect l="l" t="t" r="r" b="b"/>
            <a:pathLst>
              <a:path w="5469671" h="4202349" extrusionOk="0">
                <a:moveTo>
                  <a:pt x="3641261" y="4202349"/>
                </a:moveTo>
                <a:lnTo>
                  <a:pt x="0" y="4202349"/>
                </a:lnTo>
                <a:lnTo>
                  <a:pt x="0" y="0"/>
                </a:lnTo>
                <a:lnTo>
                  <a:pt x="5469672" y="0"/>
                </a:lnTo>
                <a:lnTo>
                  <a:pt x="3641261" y="4202349"/>
                </a:lnTo>
                <a:close/>
              </a:path>
            </a:pathLst>
          </a:custGeom>
          <a:solidFill>
            <a:srgbClr val="18171D">
              <a:alpha val="86030"/>
            </a:srgbClr>
          </a:solidFill>
          <a:ln>
            <a:noFill/>
          </a:ln>
          <a:effectLst>
            <a:outerShdw dist="9525" algn="bl" rotWithShape="0">
              <a:schemeClr val="lt1">
                <a:alpha val="2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 name="Google Shape;54;p9"/>
          <p:cNvSpPr/>
          <p:nvPr/>
        </p:nvSpPr>
        <p:spPr>
          <a:xfrm>
            <a:off x="5061080" y="2291969"/>
            <a:ext cx="1076623" cy="2318896"/>
          </a:xfrm>
          <a:custGeom>
            <a:avLst/>
            <a:gdLst/>
            <a:ahLst/>
            <a:cxnLst/>
            <a:rect l="l" t="t" r="r" b="b"/>
            <a:pathLst>
              <a:path w="875303" h="1419732" extrusionOk="0">
                <a:moveTo>
                  <a:pt x="617692" y="0"/>
                </a:moveTo>
                <a:lnTo>
                  <a:pt x="0" y="1419733"/>
                </a:lnTo>
                <a:lnTo>
                  <a:pt x="257611" y="1419733"/>
                </a:lnTo>
                <a:lnTo>
                  <a:pt x="875303" y="0"/>
                </a:lnTo>
                <a:lnTo>
                  <a:pt x="617692" y="0"/>
                </a:lnTo>
                <a:close/>
              </a:path>
            </a:pathLst>
          </a:custGeom>
          <a:solidFill>
            <a:schemeClr val="accent1"/>
          </a:solidFill>
          <a:ln>
            <a:noFill/>
          </a:ln>
          <a:effectLst>
            <a:outerShdw blurRad="57150" dist="19050" algn="bl" rotWithShape="0">
              <a:srgbClr val="000000">
                <a:alpha val="30000"/>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 name="Google Shape;55;p9"/>
          <p:cNvSpPr txBox="1">
            <a:spLocks noGrp="1"/>
          </p:cNvSpPr>
          <p:nvPr>
            <p:ph type="title"/>
          </p:nvPr>
        </p:nvSpPr>
        <p:spPr>
          <a:xfrm>
            <a:off x="457200" y="783567"/>
            <a:ext cx="5343900" cy="958400"/>
          </a:xfrm>
          <a:prstGeom prst="rect">
            <a:avLst/>
          </a:prstGeom>
        </p:spPr>
        <p:txBody>
          <a:bodyPr spcFirstLastPara="1" wrap="square" lIns="0" tIns="0" rIns="0" bIns="0"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sp>
        <p:nvSpPr>
          <p:cNvPr id="56" name="Google Shape;56;p9"/>
          <p:cNvSpPr txBox="1">
            <a:spLocks noGrp="1"/>
          </p:cNvSpPr>
          <p:nvPr>
            <p:ph type="sldNum" idx="12"/>
          </p:nvPr>
        </p:nvSpPr>
        <p:spPr>
          <a:xfrm>
            <a:off x="8480584" y="6333135"/>
            <a:ext cx="548700" cy="524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C66CDBB6-74FA-4EEB-B1A9-DEC35E402935}" type="slidenum">
              <a:rPr lang="en-US" smtClean="0"/>
              <a:t>‹#›</a:t>
            </a:fld>
            <a:endParaRPr lang="en-US"/>
          </a:p>
        </p:txBody>
      </p:sp>
    </p:spTree>
    <p:extLst>
      <p:ext uri="{BB962C8B-B14F-4D97-AF65-F5344CB8AC3E}">
        <p14:creationId xmlns:p14="http://schemas.microsoft.com/office/powerpoint/2010/main" val="5287137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
    <p:bg>
      <p:bgPr>
        <a:solidFill>
          <a:schemeClr val="lt1"/>
        </a:solidFill>
        <a:effectLst/>
      </p:bgPr>
    </p:bg>
    <p:spTree>
      <p:nvGrpSpPr>
        <p:cNvPr id="1" name="Shape 57"/>
        <p:cNvGrpSpPr/>
        <p:nvPr/>
      </p:nvGrpSpPr>
      <p:grpSpPr>
        <a:xfrm>
          <a:off x="0" y="0"/>
          <a:ext cx="0" cy="0"/>
          <a:chOff x="0" y="0"/>
          <a:chExt cx="0" cy="0"/>
        </a:xfrm>
      </p:grpSpPr>
      <p:sp>
        <p:nvSpPr>
          <p:cNvPr id="58" name="Google Shape;58;p10"/>
          <p:cNvSpPr/>
          <p:nvPr/>
        </p:nvSpPr>
        <p:spPr>
          <a:xfrm>
            <a:off x="6906000" y="0"/>
            <a:ext cx="2238000" cy="6868467"/>
          </a:xfrm>
          <a:custGeom>
            <a:avLst/>
            <a:gdLst/>
            <a:ahLst/>
            <a:cxnLst/>
            <a:rect l="l" t="t" r="r" b="b"/>
            <a:pathLst>
              <a:path w="89520" h="206054" extrusionOk="0">
                <a:moveTo>
                  <a:pt x="0" y="206054"/>
                </a:moveTo>
                <a:lnTo>
                  <a:pt x="89520" y="0"/>
                </a:lnTo>
                <a:lnTo>
                  <a:pt x="89520" y="206054"/>
                </a:lnTo>
                <a:close/>
              </a:path>
            </a:pathLst>
          </a:custGeom>
          <a:solidFill>
            <a:schemeClr val="dk1"/>
          </a:solidFill>
          <a:ln>
            <a:noFill/>
          </a:ln>
        </p:spPr>
      </p:sp>
      <p:sp>
        <p:nvSpPr>
          <p:cNvPr id="59" name="Google Shape;59;p10"/>
          <p:cNvSpPr/>
          <p:nvPr/>
        </p:nvSpPr>
        <p:spPr>
          <a:xfrm>
            <a:off x="7486692" y="2291969"/>
            <a:ext cx="1076623" cy="2318896"/>
          </a:xfrm>
          <a:custGeom>
            <a:avLst/>
            <a:gdLst/>
            <a:ahLst/>
            <a:cxnLst/>
            <a:rect l="l" t="t" r="r" b="b"/>
            <a:pathLst>
              <a:path w="875303" h="1419732" extrusionOk="0">
                <a:moveTo>
                  <a:pt x="617692" y="0"/>
                </a:moveTo>
                <a:lnTo>
                  <a:pt x="0" y="1419733"/>
                </a:lnTo>
                <a:lnTo>
                  <a:pt x="257611" y="1419733"/>
                </a:lnTo>
                <a:lnTo>
                  <a:pt x="875303" y="0"/>
                </a:lnTo>
                <a:lnTo>
                  <a:pt x="617692" y="0"/>
                </a:lnTo>
                <a:close/>
              </a:path>
            </a:pathLst>
          </a:custGeom>
          <a:solidFill>
            <a:schemeClr val="accent1"/>
          </a:solidFill>
          <a:ln>
            <a:noFill/>
          </a:ln>
          <a:effectLst>
            <a:outerShdw blurRad="57150" dist="19050" algn="bl" rotWithShape="0">
              <a:srgbClr val="000000">
                <a:alpha val="30000"/>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 name="Google Shape;60;p10"/>
          <p:cNvSpPr txBox="1">
            <a:spLocks noGrp="1"/>
          </p:cNvSpPr>
          <p:nvPr>
            <p:ph type="body" idx="1"/>
          </p:nvPr>
        </p:nvSpPr>
        <p:spPr>
          <a:xfrm>
            <a:off x="457200" y="5875067"/>
            <a:ext cx="6198600" cy="692800"/>
          </a:xfrm>
          <a:prstGeom prst="rect">
            <a:avLst/>
          </a:prstGeom>
        </p:spPr>
        <p:txBody>
          <a:bodyPr spcFirstLastPara="1" wrap="square" lIns="0" tIns="0" rIns="0" bIns="0" anchor="t" anchorCtr="0">
            <a:noAutofit/>
          </a:bodyPr>
          <a:lstStyle>
            <a:lvl1pPr marL="457200" lvl="0" indent="-228600" rtl="0">
              <a:spcBef>
                <a:spcPts val="360"/>
              </a:spcBef>
              <a:spcAft>
                <a:spcPts val="0"/>
              </a:spcAft>
              <a:buClr>
                <a:schemeClr val="dk2"/>
              </a:buClr>
              <a:buSzPts val="1800"/>
              <a:buNone/>
              <a:defRPr sz="1800">
                <a:solidFill>
                  <a:schemeClr val="dk2"/>
                </a:solidFill>
              </a:defRPr>
            </a:lvl1pPr>
          </a:lstStyle>
          <a:p>
            <a:pPr lvl="0"/>
            <a:r>
              <a:rPr lang="en-US"/>
              <a:t>Click to edit Master text styles</a:t>
            </a:r>
          </a:p>
        </p:txBody>
      </p:sp>
      <p:sp>
        <p:nvSpPr>
          <p:cNvPr id="61" name="Google Shape;61;p10"/>
          <p:cNvSpPr txBox="1">
            <a:spLocks noGrp="1"/>
          </p:cNvSpPr>
          <p:nvPr>
            <p:ph type="sldNum" idx="12"/>
          </p:nvPr>
        </p:nvSpPr>
        <p:spPr>
          <a:xfrm>
            <a:off x="8480584" y="6333135"/>
            <a:ext cx="548700" cy="524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C66CDBB6-74FA-4EEB-B1A9-DEC35E402935}" type="slidenum">
              <a:rPr lang="en-US" smtClean="0"/>
              <a:t>‹#›</a:t>
            </a:fld>
            <a:endParaRPr lang="en-US"/>
          </a:p>
        </p:txBody>
      </p:sp>
    </p:spTree>
    <p:extLst>
      <p:ext uri="{BB962C8B-B14F-4D97-AF65-F5344CB8AC3E}">
        <p14:creationId xmlns:p14="http://schemas.microsoft.com/office/powerpoint/2010/main" val="34927417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jp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7">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783567"/>
            <a:ext cx="5343900" cy="958400"/>
          </a:xfrm>
          <a:prstGeom prst="rect">
            <a:avLst/>
          </a:prstGeom>
          <a:noFill/>
          <a:ln>
            <a:noFill/>
          </a:ln>
        </p:spPr>
        <p:txBody>
          <a:bodyPr spcFirstLastPara="1" wrap="square" lIns="0" tIns="0" rIns="0" bIns="0" anchor="b" anchorCtr="0">
            <a:noAutofit/>
          </a:bodyPr>
          <a:lstStyle>
            <a:lvl1pPr lvl="0" rtl="0">
              <a:lnSpc>
                <a:spcPct val="90000"/>
              </a:lnSpc>
              <a:spcBef>
                <a:spcPts val="0"/>
              </a:spcBef>
              <a:spcAft>
                <a:spcPts val="0"/>
              </a:spcAft>
              <a:buClr>
                <a:schemeClr val="accent1"/>
              </a:buClr>
              <a:buSzPts val="3000"/>
              <a:buFont typeface="News Cycle"/>
              <a:buNone/>
              <a:defRPr sz="3000">
                <a:solidFill>
                  <a:schemeClr val="accent1"/>
                </a:solidFill>
                <a:latin typeface="News Cycle"/>
                <a:ea typeface="News Cycle"/>
                <a:cs typeface="News Cycle"/>
                <a:sym typeface="News Cycle"/>
              </a:defRPr>
            </a:lvl1pPr>
            <a:lvl2pPr lvl="1" rtl="0">
              <a:lnSpc>
                <a:spcPct val="90000"/>
              </a:lnSpc>
              <a:spcBef>
                <a:spcPts val="0"/>
              </a:spcBef>
              <a:spcAft>
                <a:spcPts val="0"/>
              </a:spcAft>
              <a:buClr>
                <a:schemeClr val="accent1"/>
              </a:buClr>
              <a:buSzPts val="3000"/>
              <a:buFont typeface="News Cycle"/>
              <a:buNone/>
              <a:defRPr sz="3000">
                <a:solidFill>
                  <a:schemeClr val="accent1"/>
                </a:solidFill>
                <a:latin typeface="News Cycle"/>
                <a:ea typeface="News Cycle"/>
                <a:cs typeface="News Cycle"/>
                <a:sym typeface="News Cycle"/>
              </a:defRPr>
            </a:lvl2pPr>
            <a:lvl3pPr lvl="2" rtl="0">
              <a:lnSpc>
                <a:spcPct val="90000"/>
              </a:lnSpc>
              <a:spcBef>
                <a:spcPts val="0"/>
              </a:spcBef>
              <a:spcAft>
                <a:spcPts val="0"/>
              </a:spcAft>
              <a:buClr>
                <a:schemeClr val="accent1"/>
              </a:buClr>
              <a:buSzPts val="3000"/>
              <a:buFont typeface="News Cycle"/>
              <a:buNone/>
              <a:defRPr sz="3000">
                <a:solidFill>
                  <a:schemeClr val="accent1"/>
                </a:solidFill>
                <a:latin typeface="News Cycle"/>
                <a:ea typeface="News Cycle"/>
                <a:cs typeface="News Cycle"/>
                <a:sym typeface="News Cycle"/>
              </a:defRPr>
            </a:lvl3pPr>
            <a:lvl4pPr lvl="3" rtl="0">
              <a:lnSpc>
                <a:spcPct val="90000"/>
              </a:lnSpc>
              <a:spcBef>
                <a:spcPts val="0"/>
              </a:spcBef>
              <a:spcAft>
                <a:spcPts val="0"/>
              </a:spcAft>
              <a:buClr>
                <a:schemeClr val="accent1"/>
              </a:buClr>
              <a:buSzPts val="3000"/>
              <a:buFont typeface="News Cycle"/>
              <a:buNone/>
              <a:defRPr sz="3000">
                <a:solidFill>
                  <a:schemeClr val="accent1"/>
                </a:solidFill>
                <a:latin typeface="News Cycle"/>
                <a:ea typeface="News Cycle"/>
                <a:cs typeface="News Cycle"/>
                <a:sym typeface="News Cycle"/>
              </a:defRPr>
            </a:lvl4pPr>
            <a:lvl5pPr lvl="4" rtl="0">
              <a:lnSpc>
                <a:spcPct val="90000"/>
              </a:lnSpc>
              <a:spcBef>
                <a:spcPts val="0"/>
              </a:spcBef>
              <a:spcAft>
                <a:spcPts val="0"/>
              </a:spcAft>
              <a:buClr>
                <a:schemeClr val="accent1"/>
              </a:buClr>
              <a:buSzPts val="3000"/>
              <a:buFont typeface="News Cycle"/>
              <a:buNone/>
              <a:defRPr sz="3000">
                <a:solidFill>
                  <a:schemeClr val="accent1"/>
                </a:solidFill>
                <a:latin typeface="News Cycle"/>
                <a:ea typeface="News Cycle"/>
                <a:cs typeface="News Cycle"/>
                <a:sym typeface="News Cycle"/>
              </a:defRPr>
            </a:lvl5pPr>
            <a:lvl6pPr lvl="5" rtl="0">
              <a:lnSpc>
                <a:spcPct val="90000"/>
              </a:lnSpc>
              <a:spcBef>
                <a:spcPts val="0"/>
              </a:spcBef>
              <a:spcAft>
                <a:spcPts val="0"/>
              </a:spcAft>
              <a:buClr>
                <a:schemeClr val="accent1"/>
              </a:buClr>
              <a:buSzPts val="3000"/>
              <a:buFont typeface="News Cycle"/>
              <a:buNone/>
              <a:defRPr sz="3000">
                <a:solidFill>
                  <a:schemeClr val="accent1"/>
                </a:solidFill>
                <a:latin typeface="News Cycle"/>
                <a:ea typeface="News Cycle"/>
                <a:cs typeface="News Cycle"/>
                <a:sym typeface="News Cycle"/>
              </a:defRPr>
            </a:lvl6pPr>
            <a:lvl7pPr lvl="6" rtl="0">
              <a:lnSpc>
                <a:spcPct val="90000"/>
              </a:lnSpc>
              <a:spcBef>
                <a:spcPts val="0"/>
              </a:spcBef>
              <a:spcAft>
                <a:spcPts val="0"/>
              </a:spcAft>
              <a:buClr>
                <a:schemeClr val="accent1"/>
              </a:buClr>
              <a:buSzPts val="3000"/>
              <a:buFont typeface="News Cycle"/>
              <a:buNone/>
              <a:defRPr sz="3000">
                <a:solidFill>
                  <a:schemeClr val="accent1"/>
                </a:solidFill>
                <a:latin typeface="News Cycle"/>
                <a:ea typeface="News Cycle"/>
                <a:cs typeface="News Cycle"/>
                <a:sym typeface="News Cycle"/>
              </a:defRPr>
            </a:lvl7pPr>
            <a:lvl8pPr lvl="7" rtl="0">
              <a:lnSpc>
                <a:spcPct val="90000"/>
              </a:lnSpc>
              <a:spcBef>
                <a:spcPts val="0"/>
              </a:spcBef>
              <a:spcAft>
                <a:spcPts val="0"/>
              </a:spcAft>
              <a:buClr>
                <a:schemeClr val="accent1"/>
              </a:buClr>
              <a:buSzPts val="3000"/>
              <a:buFont typeface="News Cycle"/>
              <a:buNone/>
              <a:defRPr sz="3000">
                <a:solidFill>
                  <a:schemeClr val="accent1"/>
                </a:solidFill>
                <a:latin typeface="News Cycle"/>
                <a:ea typeface="News Cycle"/>
                <a:cs typeface="News Cycle"/>
                <a:sym typeface="News Cycle"/>
              </a:defRPr>
            </a:lvl8pPr>
            <a:lvl9pPr lvl="8" rtl="0">
              <a:lnSpc>
                <a:spcPct val="90000"/>
              </a:lnSpc>
              <a:spcBef>
                <a:spcPts val="0"/>
              </a:spcBef>
              <a:spcAft>
                <a:spcPts val="0"/>
              </a:spcAft>
              <a:buClr>
                <a:schemeClr val="accent1"/>
              </a:buClr>
              <a:buSzPts val="3000"/>
              <a:buFont typeface="News Cycle"/>
              <a:buNone/>
              <a:defRPr sz="3000">
                <a:solidFill>
                  <a:schemeClr val="accent1"/>
                </a:solidFill>
                <a:latin typeface="News Cycle"/>
                <a:ea typeface="News Cycle"/>
                <a:cs typeface="News Cycle"/>
                <a:sym typeface="News Cycle"/>
              </a:defRPr>
            </a:lvl9pPr>
          </a:lstStyle>
          <a:p>
            <a:endParaRPr/>
          </a:p>
        </p:txBody>
      </p:sp>
      <p:sp>
        <p:nvSpPr>
          <p:cNvPr id="7" name="Google Shape;7;p1"/>
          <p:cNvSpPr txBox="1">
            <a:spLocks noGrp="1"/>
          </p:cNvSpPr>
          <p:nvPr>
            <p:ph type="body" idx="1"/>
          </p:nvPr>
        </p:nvSpPr>
        <p:spPr>
          <a:xfrm>
            <a:off x="457200" y="1894732"/>
            <a:ext cx="4574700" cy="4164000"/>
          </a:xfrm>
          <a:prstGeom prst="rect">
            <a:avLst/>
          </a:prstGeom>
          <a:noFill/>
          <a:ln>
            <a:noFill/>
          </a:ln>
        </p:spPr>
        <p:txBody>
          <a:bodyPr spcFirstLastPara="1" wrap="square" lIns="0" tIns="0" rIns="0" bIns="0" anchor="t" anchorCtr="0">
            <a:noAutofit/>
          </a:bodyPr>
          <a:lstStyle>
            <a:lvl1pPr marL="457200" lvl="0" indent="-381000" rtl="0">
              <a:spcBef>
                <a:spcPts val="600"/>
              </a:spcBef>
              <a:spcAft>
                <a:spcPts val="0"/>
              </a:spcAft>
              <a:buClr>
                <a:schemeClr val="accent1"/>
              </a:buClr>
              <a:buSzPts val="2400"/>
              <a:buFont typeface="News Cycle"/>
              <a:buChar char="╸"/>
              <a:defRPr sz="2400">
                <a:solidFill>
                  <a:schemeClr val="lt1"/>
                </a:solidFill>
                <a:latin typeface="News Cycle"/>
                <a:ea typeface="News Cycle"/>
                <a:cs typeface="News Cycle"/>
                <a:sym typeface="News Cycle"/>
              </a:defRPr>
            </a:lvl1pPr>
            <a:lvl2pPr marL="914400" lvl="1" indent="-381000" rtl="0">
              <a:spcBef>
                <a:spcPts val="0"/>
              </a:spcBef>
              <a:spcAft>
                <a:spcPts val="0"/>
              </a:spcAft>
              <a:buClr>
                <a:schemeClr val="dk2"/>
              </a:buClr>
              <a:buSzPts val="2400"/>
              <a:buFont typeface="News Cycle"/>
              <a:buChar char="-"/>
              <a:defRPr sz="2400">
                <a:solidFill>
                  <a:schemeClr val="lt1"/>
                </a:solidFill>
                <a:latin typeface="News Cycle"/>
                <a:ea typeface="News Cycle"/>
                <a:cs typeface="News Cycle"/>
                <a:sym typeface="News Cycle"/>
              </a:defRPr>
            </a:lvl2pPr>
            <a:lvl3pPr marL="1371600" lvl="2" indent="-381000" rtl="0">
              <a:spcBef>
                <a:spcPts val="0"/>
              </a:spcBef>
              <a:spcAft>
                <a:spcPts val="0"/>
              </a:spcAft>
              <a:buClr>
                <a:schemeClr val="dk2"/>
              </a:buClr>
              <a:buSzPts val="2400"/>
              <a:buFont typeface="News Cycle"/>
              <a:buChar char="-"/>
              <a:defRPr sz="2400">
                <a:solidFill>
                  <a:schemeClr val="lt1"/>
                </a:solidFill>
                <a:latin typeface="News Cycle"/>
                <a:ea typeface="News Cycle"/>
                <a:cs typeface="News Cycle"/>
                <a:sym typeface="News Cycle"/>
              </a:defRPr>
            </a:lvl3pPr>
            <a:lvl4pPr marL="1828800" lvl="3" indent="-381000" rtl="0">
              <a:spcBef>
                <a:spcPts val="0"/>
              </a:spcBef>
              <a:spcAft>
                <a:spcPts val="0"/>
              </a:spcAft>
              <a:buClr>
                <a:schemeClr val="dk2"/>
              </a:buClr>
              <a:buSzPts val="2400"/>
              <a:buFont typeface="News Cycle"/>
              <a:buChar char="-"/>
              <a:defRPr sz="2400">
                <a:solidFill>
                  <a:schemeClr val="lt1"/>
                </a:solidFill>
                <a:latin typeface="News Cycle"/>
                <a:ea typeface="News Cycle"/>
                <a:cs typeface="News Cycle"/>
                <a:sym typeface="News Cycle"/>
              </a:defRPr>
            </a:lvl4pPr>
            <a:lvl5pPr marL="2286000" lvl="4" indent="-381000" rtl="0">
              <a:spcBef>
                <a:spcPts val="0"/>
              </a:spcBef>
              <a:spcAft>
                <a:spcPts val="0"/>
              </a:spcAft>
              <a:buClr>
                <a:schemeClr val="lt1"/>
              </a:buClr>
              <a:buSzPts val="2400"/>
              <a:buFont typeface="News Cycle"/>
              <a:buChar char="○"/>
              <a:defRPr sz="2400">
                <a:solidFill>
                  <a:schemeClr val="lt1"/>
                </a:solidFill>
                <a:latin typeface="News Cycle"/>
                <a:ea typeface="News Cycle"/>
                <a:cs typeface="News Cycle"/>
                <a:sym typeface="News Cycle"/>
              </a:defRPr>
            </a:lvl5pPr>
            <a:lvl6pPr marL="2743200" lvl="5" indent="-381000" rtl="0">
              <a:spcBef>
                <a:spcPts val="0"/>
              </a:spcBef>
              <a:spcAft>
                <a:spcPts val="0"/>
              </a:spcAft>
              <a:buClr>
                <a:schemeClr val="lt1"/>
              </a:buClr>
              <a:buSzPts val="2400"/>
              <a:buFont typeface="News Cycle"/>
              <a:buChar char="■"/>
              <a:defRPr sz="2400">
                <a:solidFill>
                  <a:schemeClr val="lt1"/>
                </a:solidFill>
                <a:latin typeface="News Cycle"/>
                <a:ea typeface="News Cycle"/>
                <a:cs typeface="News Cycle"/>
                <a:sym typeface="News Cycle"/>
              </a:defRPr>
            </a:lvl6pPr>
            <a:lvl7pPr marL="3200400" lvl="6" indent="-381000" rtl="0">
              <a:spcBef>
                <a:spcPts val="0"/>
              </a:spcBef>
              <a:spcAft>
                <a:spcPts val="0"/>
              </a:spcAft>
              <a:buClr>
                <a:schemeClr val="lt1"/>
              </a:buClr>
              <a:buSzPts val="2400"/>
              <a:buFont typeface="News Cycle"/>
              <a:buChar char="●"/>
              <a:defRPr sz="2400">
                <a:solidFill>
                  <a:schemeClr val="lt1"/>
                </a:solidFill>
                <a:latin typeface="News Cycle"/>
                <a:ea typeface="News Cycle"/>
                <a:cs typeface="News Cycle"/>
                <a:sym typeface="News Cycle"/>
              </a:defRPr>
            </a:lvl7pPr>
            <a:lvl8pPr marL="3657600" lvl="7" indent="-381000" rtl="0">
              <a:spcBef>
                <a:spcPts val="0"/>
              </a:spcBef>
              <a:spcAft>
                <a:spcPts val="0"/>
              </a:spcAft>
              <a:buClr>
                <a:schemeClr val="lt1"/>
              </a:buClr>
              <a:buSzPts val="2400"/>
              <a:buFont typeface="News Cycle"/>
              <a:buChar char="○"/>
              <a:defRPr sz="2400">
                <a:solidFill>
                  <a:schemeClr val="lt1"/>
                </a:solidFill>
                <a:latin typeface="News Cycle"/>
                <a:ea typeface="News Cycle"/>
                <a:cs typeface="News Cycle"/>
                <a:sym typeface="News Cycle"/>
              </a:defRPr>
            </a:lvl8pPr>
            <a:lvl9pPr marL="4114800" lvl="8" indent="-381000" rtl="0">
              <a:spcBef>
                <a:spcPts val="0"/>
              </a:spcBef>
              <a:spcAft>
                <a:spcPts val="0"/>
              </a:spcAft>
              <a:buClr>
                <a:schemeClr val="lt1"/>
              </a:buClr>
              <a:buSzPts val="2400"/>
              <a:buFont typeface="News Cycle"/>
              <a:buChar char="■"/>
              <a:defRPr sz="2400">
                <a:solidFill>
                  <a:schemeClr val="lt1"/>
                </a:solidFill>
                <a:latin typeface="News Cycle"/>
                <a:ea typeface="News Cycle"/>
                <a:cs typeface="News Cycle"/>
                <a:sym typeface="News Cycle"/>
              </a:defRPr>
            </a:lvl9pPr>
          </a:lstStyle>
          <a:p>
            <a:endParaRPr/>
          </a:p>
        </p:txBody>
      </p:sp>
      <p:sp>
        <p:nvSpPr>
          <p:cNvPr id="8" name="Google Shape;8;p1"/>
          <p:cNvSpPr txBox="1">
            <a:spLocks noGrp="1"/>
          </p:cNvSpPr>
          <p:nvPr>
            <p:ph type="sldNum" idx="12"/>
          </p:nvPr>
        </p:nvSpPr>
        <p:spPr>
          <a:xfrm>
            <a:off x="8480584" y="6333135"/>
            <a:ext cx="548700" cy="524800"/>
          </a:xfrm>
          <a:prstGeom prst="rect">
            <a:avLst/>
          </a:prstGeom>
          <a:noFill/>
          <a:ln>
            <a:noFill/>
          </a:ln>
          <a:effectLst>
            <a:outerShdw blurRad="57150" dist="19050" dir="5400000" algn="bl" rotWithShape="0">
              <a:schemeClr val="dk1">
                <a:alpha val="50000"/>
              </a:schemeClr>
            </a:outerShdw>
          </a:effectLst>
        </p:spPr>
        <p:txBody>
          <a:bodyPr spcFirstLastPara="1" wrap="square" lIns="0" tIns="0" rIns="0" bIns="0" anchor="ctr" anchorCtr="0">
            <a:noAutofit/>
          </a:bodyPr>
          <a:lstStyle>
            <a:lvl1pPr lvl="0" algn="r" rtl="0">
              <a:buNone/>
              <a:defRPr sz="1300" b="1">
                <a:solidFill>
                  <a:schemeClr val="lt1"/>
                </a:solidFill>
                <a:latin typeface="News Cycle"/>
                <a:ea typeface="News Cycle"/>
                <a:cs typeface="News Cycle"/>
                <a:sym typeface="News Cycle"/>
              </a:defRPr>
            </a:lvl1pPr>
            <a:lvl2pPr lvl="1" algn="r" rtl="0">
              <a:buNone/>
              <a:defRPr sz="1300" b="1">
                <a:solidFill>
                  <a:schemeClr val="lt1"/>
                </a:solidFill>
                <a:latin typeface="News Cycle"/>
                <a:ea typeface="News Cycle"/>
                <a:cs typeface="News Cycle"/>
                <a:sym typeface="News Cycle"/>
              </a:defRPr>
            </a:lvl2pPr>
            <a:lvl3pPr lvl="2" algn="r" rtl="0">
              <a:buNone/>
              <a:defRPr sz="1300" b="1">
                <a:solidFill>
                  <a:schemeClr val="lt1"/>
                </a:solidFill>
                <a:latin typeface="News Cycle"/>
                <a:ea typeface="News Cycle"/>
                <a:cs typeface="News Cycle"/>
                <a:sym typeface="News Cycle"/>
              </a:defRPr>
            </a:lvl3pPr>
            <a:lvl4pPr lvl="3" algn="r" rtl="0">
              <a:buNone/>
              <a:defRPr sz="1300" b="1">
                <a:solidFill>
                  <a:schemeClr val="lt1"/>
                </a:solidFill>
                <a:latin typeface="News Cycle"/>
                <a:ea typeface="News Cycle"/>
                <a:cs typeface="News Cycle"/>
                <a:sym typeface="News Cycle"/>
              </a:defRPr>
            </a:lvl4pPr>
            <a:lvl5pPr lvl="4" algn="r" rtl="0">
              <a:buNone/>
              <a:defRPr sz="1300" b="1">
                <a:solidFill>
                  <a:schemeClr val="lt1"/>
                </a:solidFill>
                <a:latin typeface="News Cycle"/>
                <a:ea typeface="News Cycle"/>
                <a:cs typeface="News Cycle"/>
                <a:sym typeface="News Cycle"/>
              </a:defRPr>
            </a:lvl5pPr>
            <a:lvl6pPr lvl="5" algn="r" rtl="0">
              <a:buNone/>
              <a:defRPr sz="1300" b="1">
                <a:solidFill>
                  <a:schemeClr val="lt1"/>
                </a:solidFill>
                <a:latin typeface="News Cycle"/>
                <a:ea typeface="News Cycle"/>
                <a:cs typeface="News Cycle"/>
                <a:sym typeface="News Cycle"/>
              </a:defRPr>
            </a:lvl6pPr>
            <a:lvl7pPr lvl="6" algn="r" rtl="0">
              <a:buNone/>
              <a:defRPr sz="1300" b="1">
                <a:solidFill>
                  <a:schemeClr val="lt1"/>
                </a:solidFill>
                <a:latin typeface="News Cycle"/>
                <a:ea typeface="News Cycle"/>
                <a:cs typeface="News Cycle"/>
                <a:sym typeface="News Cycle"/>
              </a:defRPr>
            </a:lvl7pPr>
            <a:lvl8pPr lvl="7" algn="r" rtl="0">
              <a:buNone/>
              <a:defRPr sz="1300" b="1">
                <a:solidFill>
                  <a:schemeClr val="lt1"/>
                </a:solidFill>
                <a:latin typeface="News Cycle"/>
                <a:ea typeface="News Cycle"/>
                <a:cs typeface="News Cycle"/>
                <a:sym typeface="News Cycle"/>
              </a:defRPr>
            </a:lvl8pPr>
            <a:lvl9pPr lvl="8" algn="r" rtl="0">
              <a:buNone/>
              <a:defRPr sz="1300" b="1">
                <a:solidFill>
                  <a:schemeClr val="lt1"/>
                </a:solidFill>
                <a:latin typeface="News Cycle"/>
                <a:ea typeface="News Cycle"/>
                <a:cs typeface="News Cycle"/>
                <a:sym typeface="News Cycle"/>
              </a:defRPr>
            </a:lvl9pPr>
          </a:lstStyle>
          <a:p>
            <a:fld id="{C66CDBB6-74FA-4EEB-B1A9-DEC35E402935}" type="slidenum">
              <a:rPr lang="en-US" smtClean="0"/>
              <a:t>‹#›</a:t>
            </a:fld>
            <a:endParaRPr lang="en-US"/>
          </a:p>
        </p:txBody>
      </p:sp>
      <p:cxnSp>
        <p:nvCxnSpPr>
          <p:cNvPr id="9" name="Google Shape;9;p1"/>
          <p:cNvCxnSpPr>
            <a:stCxn id="7" idx="1"/>
          </p:cNvCxnSpPr>
          <p:nvPr/>
        </p:nvCxnSpPr>
        <p:spPr>
          <a:xfrm>
            <a:off x="457200" y="3976732"/>
            <a:ext cx="0" cy="0"/>
          </a:xfrm>
          <a:prstGeom prst="straightConnector1">
            <a:avLst/>
          </a:prstGeom>
          <a:noFill/>
          <a:ln w="9525" cap="flat" cmpd="sng">
            <a:solidFill>
              <a:schemeClr val="dk2"/>
            </a:solidFill>
            <a:prstDash val="solid"/>
            <a:round/>
            <a:headEnd type="none" w="med" len="med"/>
            <a:tailEnd type="none" w="med" len="med"/>
          </a:ln>
        </p:spPr>
      </p:cxnSp>
    </p:spTree>
    <p:extLst>
      <p:ext uri="{BB962C8B-B14F-4D97-AF65-F5344CB8AC3E}">
        <p14:creationId xmlns:p14="http://schemas.microsoft.com/office/powerpoint/2010/main" val="1010188801"/>
      </p:ext>
    </p:extLst>
  </p:cSld>
  <p:clrMap bg1="lt1" tx1="dk1" bg2="dk2" tx2="lt2" accent1="accent1" accent2="accent2" accent3="accent3" accent4="accent4" accent5="accent5" accent6="accent6" hlink="hlink" folHlink="folHlink"/>
  <p:sldLayoutIdLst>
    <p:sldLayoutId id="2147483829" r:id="rId1"/>
    <p:sldLayoutId id="2147483830" r:id="rId2"/>
    <p:sldLayoutId id="2147483831" r:id="rId3"/>
    <p:sldLayoutId id="2147483832" r:id="rId4"/>
    <p:sldLayoutId id="2147483833" r:id="rId5"/>
    <p:sldLayoutId id="2147483834" r:id="rId6"/>
    <p:sldLayoutId id="2147483835" r:id="rId7"/>
    <p:sldLayoutId id="2147483836" r:id="rId8"/>
    <p:sldLayoutId id="2147483837" r:id="rId9"/>
    <p:sldLayoutId id="2147483838" r:id="rId10"/>
    <p:sldLayoutId id="2147483839" r:id="rId11"/>
    <p:sldLayoutId id="2147483840" r:id="rId12"/>
    <p:sldLayoutId id="2147483841" r:id="rId13"/>
    <p:sldLayoutId id="2147483842" r:id="rId14"/>
    <p:sldLayoutId id="2147483843" r:id="rId15"/>
  </p:sldLayoutIdLst>
  <p:transition>
    <p:fade thruBlk="1"/>
  </p:transition>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362200" y="0"/>
            <a:ext cx="4724400" cy="990600"/>
          </a:xfrm>
        </p:spPr>
        <p:txBody>
          <a:bodyPr>
            <a:normAutofit/>
          </a:bodyPr>
          <a:lstStyle/>
          <a:p>
            <a:r>
              <a:rPr lang="en-US" dirty="0" err="1"/>
              <a:t>Yubi</a:t>
            </a:r>
            <a:r>
              <a:rPr lang="en-US" dirty="0"/>
              <a:t> No </a:t>
            </a:r>
            <a:r>
              <a:rPr lang="en-US" dirty="0" err="1"/>
              <a:t>Jesucha</a:t>
            </a:r>
            <a:r>
              <a:rPr lang="en-US" dirty="0"/>
              <a:t> </a:t>
            </a:r>
          </a:p>
        </p:txBody>
      </p:sp>
      <p:sp>
        <p:nvSpPr>
          <p:cNvPr id="3" name="Subtitle 2"/>
          <p:cNvSpPr>
            <a:spLocks noGrp="1"/>
          </p:cNvSpPr>
          <p:nvPr>
            <p:ph type="subTitle" idx="1"/>
          </p:nvPr>
        </p:nvSpPr>
        <p:spPr>
          <a:xfrm>
            <a:off x="2514600" y="4572000"/>
            <a:ext cx="6400800" cy="1752600"/>
          </a:xfrm>
        </p:spPr>
        <p:txBody>
          <a:bodyPr>
            <a:normAutofit/>
          </a:bodyPr>
          <a:lstStyle/>
          <a:p>
            <a:pPr algn="r"/>
            <a:r>
              <a:rPr lang="en-US" dirty="0">
                <a:solidFill>
                  <a:srgbClr val="FFFF00"/>
                </a:solidFill>
              </a:rPr>
              <a:t>Done by:-   </a:t>
            </a:r>
            <a:r>
              <a:rPr lang="en-US" dirty="0" err="1">
                <a:solidFill>
                  <a:srgbClr val="FFFF00"/>
                </a:solidFill>
              </a:rPr>
              <a:t>Harsh.S.Kadam</a:t>
            </a:r>
            <a:endParaRPr lang="en-US" dirty="0">
              <a:solidFill>
                <a:srgbClr val="FFFF00"/>
              </a:solidFill>
            </a:endParaRPr>
          </a:p>
          <a:p>
            <a:pPr algn="r"/>
            <a:r>
              <a:rPr lang="en-US" dirty="0" err="1">
                <a:solidFill>
                  <a:srgbClr val="FFFF00"/>
                </a:solidFill>
              </a:rPr>
              <a:t>V.Naveen</a:t>
            </a:r>
            <a:r>
              <a:rPr lang="en-US" dirty="0">
                <a:solidFill>
                  <a:srgbClr val="FFFF00"/>
                </a:solidFill>
              </a:rPr>
              <a:t> Kumar</a:t>
            </a:r>
          </a:p>
          <a:p>
            <a:pPr algn="r"/>
            <a:r>
              <a:rPr lang="en-US" dirty="0" err="1">
                <a:solidFill>
                  <a:srgbClr val="FFFF00"/>
                </a:solidFill>
              </a:rPr>
              <a:t>T.Hanish</a:t>
            </a:r>
            <a:r>
              <a:rPr lang="en-US" dirty="0">
                <a:solidFill>
                  <a:srgbClr val="FFFF00"/>
                </a:solidFill>
              </a:rPr>
              <a:t> Kumar</a:t>
            </a:r>
          </a:p>
          <a:p>
            <a:pPr algn="r"/>
            <a:r>
              <a:rPr lang="en-US" dirty="0" err="1">
                <a:solidFill>
                  <a:srgbClr val="FFFF00"/>
                </a:solidFill>
              </a:rPr>
              <a:t>R.Rahul</a:t>
            </a:r>
            <a:r>
              <a:rPr lang="en-US" dirty="0">
                <a:solidFill>
                  <a:srgbClr val="FFFF00"/>
                </a:solidFill>
              </a:rPr>
              <a:t> </a:t>
            </a:r>
            <a:r>
              <a:rPr lang="en-US" dirty="0" err="1">
                <a:solidFill>
                  <a:srgbClr val="FFFF00"/>
                </a:solidFill>
              </a:rPr>
              <a:t>Naik</a:t>
            </a:r>
            <a:endParaRPr lang="en-US" dirty="0">
              <a:solidFill>
                <a:srgbClr val="FFFF00"/>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2DFE88-2D11-E98B-AFAE-7EB2F25ADEAD}"/>
              </a:ext>
            </a:extLst>
          </p:cNvPr>
          <p:cNvSpPr>
            <a:spLocks noGrp="1"/>
          </p:cNvSpPr>
          <p:nvPr>
            <p:ph type="title"/>
          </p:nvPr>
        </p:nvSpPr>
        <p:spPr/>
        <p:txBody>
          <a:bodyPr/>
          <a:lstStyle/>
          <a:p>
            <a:endParaRPr lang="en-IN"/>
          </a:p>
        </p:txBody>
      </p:sp>
      <p:pic>
        <p:nvPicPr>
          <p:cNvPr id="4" name="Content Placeholder 3" descr="Screenshot (8) (1).png">
            <a:extLst>
              <a:ext uri="{FF2B5EF4-FFF2-40B4-BE49-F238E27FC236}">
                <a16:creationId xmlns:a16="http://schemas.microsoft.com/office/drawing/2014/main" id="{4D872FF9-3F52-55D2-3595-87B0B0F97DCB}"/>
              </a:ext>
            </a:extLst>
          </p:cNvPr>
          <p:cNvPicPr>
            <a:picLocks noGrp="1" noChangeAspect="1"/>
          </p:cNvPicPr>
          <p:nvPr>
            <p:ph idx="1"/>
          </p:nvPr>
        </p:nvPicPr>
        <p:blipFill>
          <a:blip r:embed="rId2"/>
          <a:stretch>
            <a:fillRect/>
          </a:stretch>
        </p:blipFill>
        <p:spPr>
          <a:xfrm>
            <a:off x="0" y="-20320"/>
            <a:ext cx="9144000" cy="6878320"/>
          </a:xfrm>
          <a:prstGeom prst="rect">
            <a:avLst/>
          </a:prstGeom>
        </p:spPr>
      </p:pic>
    </p:spTree>
    <p:extLst>
      <p:ext uri="{BB962C8B-B14F-4D97-AF65-F5344CB8AC3E}">
        <p14:creationId xmlns:p14="http://schemas.microsoft.com/office/powerpoint/2010/main" val="42473861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maxresdefault.jpg">
            <a:extLst>
              <a:ext uri="{FF2B5EF4-FFF2-40B4-BE49-F238E27FC236}">
                <a16:creationId xmlns:a16="http://schemas.microsoft.com/office/drawing/2014/main" id="{010D4FC7-BD81-4051-6646-BF0FF4C273AC}"/>
              </a:ext>
            </a:extLst>
          </p:cNvPr>
          <p:cNvPicPr>
            <a:picLocks noGrp="1" noChangeAspect="1"/>
          </p:cNvPicPr>
          <p:nvPr>
            <p:ph idx="1"/>
          </p:nvPr>
        </p:nvPicPr>
        <p:blipFill>
          <a:blip r:embed="rId2"/>
          <a:stretch>
            <a:fillRect/>
          </a:stretch>
        </p:blipFill>
        <p:spPr>
          <a:xfrm>
            <a:off x="0" y="0"/>
            <a:ext cx="9144000" cy="6858000"/>
          </a:xfr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Abstract</a:t>
            </a:r>
          </a:p>
        </p:txBody>
      </p:sp>
      <p:sp>
        <p:nvSpPr>
          <p:cNvPr id="3" name="Content Placeholder 2"/>
          <p:cNvSpPr>
            <a:spLocks noGrp="1"/>
          </p:cNvSpPr>
          <p:nvPr>
            <p:ph idx="1"/>
          </p:nvPr>
        </p:nvSpPr>
        <p:spPr/>
        <p:txBody>
          <a:bodyPr>
            <a:normAutofit fontScale="77500" lnSpcReduction="20000"/>
          </a:bodyPr>
          <a:lstStyle/>
          <a:p>
            <a:pPr>
              <a:buFont typeface="Wingdings" panose="05000000000000000000" pitchFamily="2" charset="2"/>
              <a:buChar char="Ø"/>
            </a:pPr>
            <a:r>
              <a:rPr lang="en-US" dirty="0">
                <a:solidFill>
                  <a:srgbClr val="FFFF00"/>
                </a:solidFill>
              </a:rPr>
              <a:t> This paper proposes a way to control the position of the cursor with the bare hands without using any electronic device. While the operations like clicking and dragging of objects will be performed with different hand gestures. The proposed system will only require a webcam as an input device. The software's that will be required to implement the proposed system are </a:t>
            </a:r>
            <a:r>
              <a:rPr lang="en-US" dirty="0" err="1">
                <a:solidFill>
                  <a:srgbClr val="FFFF00"/>
                </a:solidFill>
              </a:rPr>
              <a:t>OpenCV</a:t>
            </a:r>
            <a:r>
              <a:rPr lang="en-US" dirty="0">
                <a:solidFill>
                  <a:srgbClr val="FFFF00"/>
                </a:solidFill>
              </a:rPr>
              <a:t> package and python. The output of the camera will be displayed on the system's screen so that it can be further calibrated by the user. The python dependencies that will be used for implementing this system are </a:t>
            </a:r>
            <a:r>
              <a:rPr lang="en-US" dirty="0" err="1">
                <a:solidFill>
                  <a:srgbClr val="FFFF00"/>
                </a:solidFill>
              </a:rPr>
              <a:t>NumPy</a:t>
            </a:r>
            <a:r>
              <a:rPr lang="en-US" dirty="0">
                <a:solidFill>
                  <a:srgbClr val="FFFF00"/>
                </a:solidFill>
              </a:rPr>
              <a:t>, mouse.</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a:t>
            </a:r>
          </a:p>
        </p:txBody>
      </p:sp>
      <p:sp>
        <p:nvSpPr>
          <p:cNvPr id="3" name="Content Placeholder 2"/>
          <p:cNvSpPr>
            <a:spLocks noGrp="1"/>
          </p:cNvSpPr>
          <p:nvPr>
            <p:ph idx="1"/>
          </p:nvPr>
        </p:nvSpPr>
        <p:spPr>
          <a:xfrm>
            <a:off x="628650" y="1219200"/>
            <a:ext cx="7886700" cy="5181600"/>
          </a:xfrm>
        </p:spPr>
        <p:txBody>
          <a:bodyPr>
            <a:normAutofit fontScale="85000" lnSpcReduction="20000"/>
          </a:bodyPr>
          <a:lstStyle/>
          <a:p>
            <a:pPr>
              <a:buFont typeface="Wingdings" panose="05000000000000000000" pitchFamily="2" charset="2"/>
              <a:buChar char="Ø"/>
            </a:pPr>
            <a:r>
              <a:rPr lang="en-US" dirty="0">
                <a:solidFill>
                  <a:srgbClr val="FFFF00"/>
                </a:solidFill>
              </a:rPr>
              <a:t>It has been generations since we have been using hand gestures for communicating in human society.</a:t>
            </a:r>
          </a:p>
          <a:p>
            <a:pPr>
              <a:buFont typeface="Wingdings" panose="05000000000000000000" pitchFamily="2" charset="2"/>
              <a:buChar char="Ø"/>
            </a:pPr>
            <a:r>
              <a:rPr lang="en-US" dirty="0">
                <a:solidFill>
                  <a:srgbClr val="FFFF00"/>
                </a:solidFill>
              </a:rPr>
              <a:t>The shaking of hands, Thumbs up and Thumbs down signs have been ever existing in the environment.</a:t>
            </a:r>
          </a:p>
          <a:p>
            <a:pPr>
              <a:buFont typeface="Wingdings" panose="05000000000000000000" pitchFamily="2" charset="2"/>
              <a:buChar char="Ø"/>
            </a:pPr>
            <a:r>
              <a:rPr lang="en-US" dirty="0">
                <a:solidFill>
                  <a:srgbClr val="FFFF00"/>
                </a:solidFill>
              </a:rPr>
              <a:t> It is believed that gestures are the easiest way of interaction with anyone.</a:t>
            </a:r>
          </a:p>
          <a:p>
            <a:pPr marL="76200" indent="0">
              <a:buNone/>
            </a:pPr>
            <a:r>
              <a:rPr lang="en-US" dirty="0">
                <a:solidFill>
                  <a:srgbClr val="FFFF00"/>
                </a:solidFill>
              </a:rPr>
              <a:t> So then why not apply it to the machines that we are using. </a:t>
            </a:r>
          </a:p>
          <a:p>
            <a:pPr>
              <a:buFont typeface="Wingdings" panose="05000000000000000000" pitchFamily="2" charset="2"/>
              <a:buChar char="Ø"/>
            </a:pPr>
            <a:r>
              <a:rPr lang="en-US" dirty="0">
                <a:solidFill>
                  <a:srgbClr val="FFFF00"/>
                </a:solidFill>
              </a:rPr>
              <a:t>In this work, we are demonstrating, real- gesture. The initial setup includes a low-cost USB web camera that can be used for providing the input to the system. </a:t>
            </a:r>
          </a:p>
          <a:p>
            <a:pPr>
              <a:buFont typeface="Wingdings" panose="05000000000000000000" pitchFamily="2" charset="2"/>
              <a:buChar char="Ø"/>
            </a:pPr>
            <a:r>
              <a:rPr lang="en-US" dirty="0">
                <a:solidFill>
                  <a:srgbClr val="FFFF00"/>
                </a:solidFill>
              </a:rPr>
              <a:t>The complete process is divided into 4 steps :-</a:t>
            </a:r>
          </a:p>
          <a:p>
            <a:pPr>
              <a:buNone/>
            </a:pPr>
            <a:r>
              <a:rPr lang="en-US" dirty="0">
                <a:solidFill>
                  <a:srgbClr val="FFFF00"/>
                </a:solidFill>
              </a:rPr>
              <a:t>				                  </a:t>
            </a:r>
            <a:r>
              <a:rPr lang="en-US" sz="3000" dirty="0">
                <a:solidFill>
                  <a:srgbClr val="FFFF00"/>
                </a:solidFill>
              </a:rPr>
              <a:t>Frame-capturing</a:t>
            </a:r>
            <a:endParaRPr lang="en-US" sz="2600" dirty="0">
              <a:solidFill>
                <a:srgbClr val="FFFF00"/>
              </a:solidFill>
            </a:endParaRPr>
          </a:p>
          <a:p>
            <a:pPr lvl="6">
              <a:buNone/>
            </a:pPr>
            <a:r>
              <a:rPr lang="en-US" dirty="0">
                <a:solidFill>
                  <a:srgbClr val="FFFF00"/>
                </a:solidFill>
              </a:rPr>
              <a:t>  	          </a:t>
            </a:r>
            <a:r>
              <a:rPr lang="en-US" sz="3000" dirty="0">
                <a:solidFill>
                  <a:srgbClr val="FFFF00"/>
                </a:solidFill>
              </a:rPr>
              <a:t>Image-Processing</a:t>
            </a:r>
          </a:p>
          <a:p>
            <a:pPr lvl="6">
              <a:buNone/>
            </a:pPr>
            <a:r>
              <a:rPr lang="en-US" sz="3200" dirty="0">
                <a:solidFill>
                  <a:srgbClr val="FFFF00"/>
                </a:solidFill>
              </a:rPr>
              <a:t>            Region-Extraction, </a:t>
            </a:r>
          </a:p>
          <a:p>
            <a:pPr lvl="6">
              <a:buNone/>
            </a:pPr>
            <a:r>
              <a:rPr lang="en-US" sz="3200">
                <a:solidFill>
                  <a:srgbClr val="FFFF00"/>
                </a:solidFill>
              </a:rPr>
              <a:t>            Feature-Matching</a:t>
            </a:r>
            <a:r>
              <a:rPr lang="en-US" sz="3200" dirty="0">
                <a:solidFill>
                  <a:srgbClr val="FFFF00"/>
                </a:solidFill>
              </a:rPr>
              <a:t>. </a:t>
            </a:r>
          </a:p>
          <a:p>
            <a:pPr>
              <a:buFont typeface="Wingdings" panose="05000000000000000000" pitchFamily="2" charset="2"/>
              <a:buChar char="Ø"/>
            </a:pPr>
            <a:r>
              <a:rPr lang="en-US" dirty="0">
                <a:solidFill>
                  <a:srgbClr val="FFFF00"/>
                </a:solidFill>
              </a:rPr>
              <a:t>To the extreme, it can also be called as hardware because it uses a camera for tracking hands.</a:t>
            </a:r>
          </a:p>
          <a:p>
            <a:endParaRPr lang="en-US" dirty="0"/>
          </a:p>
        </p:txBody>
      </p:sp>
      <p:sp>
        <p:nvSpPr>
          <p:cNvPr id="4" name="Right Arrow 3"/>
          <p:cNvSpPr/>
          <p:nvPr/>
        </p:nvSpPr>
        <p:spPr>
          <a:xfrm>
            <a:off x="3637280" y="4518660"/>
            <a:ext cx="304800" cy="76200"/>
          </a:xfrm>
          <a:prstGeom prst="rightArrow">
            <a:avLst/>
          </a:prstGeom>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ight Arrow 5"/>
          <p:cNvSpPr/>
          <p:nvPr/>
        </p:nvSpPr>
        <p:spPr>
          <a:xfrm>
            <a:off x="3637280" y="4801870"/>
            <a:ext cx="304800" cy="76200"/>
          </a:xfrm>
          <a:prstGeom prst="rightArrow">
            <a:avLst/>
          </a:prstGeom>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Arrow 6"/>
          <p:cNvSpPr/>
          <p:nvPr/>
        </p:nvSpPr>
        <p:spPr>
          <a:xfrm>
            <a:off x="3637280" y="5161280"/>
            <a:ext cx="304800" cy="76200"/>
          </a:xfrm>
          <a:prstGeom prst="rightArrow">
            <a:avLst/>
          </a:prstGeom>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ight Arrow 7"/>
          <p:cNvSpPr/>
          <p:nvPr/>
        </p:nvSpPr>
        <p:spPr>
          <a:xfrm>
            <a:off x="3637280" y="5520690"/>
            <a:ext cx="304800" cy="76200"/>
          </a:xfrm>
          <a:prstGeom prst="rightArrow">
            <a:avLst/>
          </a:prstGeom>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066800"/>
          </a:xfrm>
        </p:spPr>
        <p:txBody>
          <a:bodyPr>
            <a:normAutofit/>
          </a:bodyPr>
          <a:lstStyle/>
          <a:p>
            <a:r>
              <a:rPr lang="en-US" dirty="0"/>
              <a:t>Aim and Objective </a:t>
            </a:r>
            <a:br>
              <a:rPr lang="en-US" dirty="0"/>
            </a:br>
            <a:endParaRPr lang="en-US" dirty="0"/>
          </a:p>
        </p:txBody>
      </p:sp>
      <p:sp>
        <p:nvSpPr>
          <p:cNvPr id="3" name="Content Placeholder 2"/>
          <p:cNvSpPr>
            <a:spLocks noGrp="1"/>
          </p:cNvSpPr>
          <p:nvPr>
            <p:ph idx="1"/>
          </p:nvPr>
        </p:nvSpPr>
        <p:spPr/>
        <p:txBody>
          <a:bodyPr>
            <a:normAutofit fontScale="92500"/>
          </a:bodyPr>
          <a:lstStyle/>
          <a:p>
            <a:pPr>
              <a:buNone/>
            </a:pPr>
            <a:r>
              <a:rPr lang="en-US" dirty="0"/>
              <a:t>● For most laptop touchpad is not the most comfortable and convenient. </a:t>
            </a:r>
          </a:p>
          <a:p>
            <a:pPr>
              <a:buNone/>
            </a:pPr>
            <a:r>
              <a:rPr lang="en-US" dirty="0"/>
              <a:t>● Main objective pre-processing is to represent the data in such a way that it can be easily interpreted and processed by the system. </a:t>
            </a:r>
          </a:p>
          <a:p>
            <a:pPr>
              <a:buNone/>
            </a:pPr>
            <a:r>
              <a:rPr lang="en-US" dirty="0"/>
              <a:t>● Reduce cost of hardware It focuses on extracting the features over the human hands and then matching their features to recognize the movement of the hand</a:t>
            </a:r>
          </a:p>
          <a:p>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Project Essential feature</a:t>
            </a:r>
          </a:p>
        </p:txBody>
      </p:sp>
      <p:sp>
        <p:nvSpPr>
          <p:cNvPr id="3" name="Content Placeholder 2"/>
          <p:cNvSpPr>
            <a:spLocks noGrp="1"/>
          </p:cNvSpPr>
          <p:nvPr>
            <p:ph idx="1"/>
          </p:nvPr>
        </p:nvSpPr>
        <p:spPr/>
        <p:txBody>
          <a:bodyPr/>
          <a:lstStyle/>
          <a:p>
            <a:pPr>
              <a:buNone/>
            </a:pPr>
            <a:r>
              <a:rPr lang="en-US" dirty="0">
                <a:solidFill>
                  <a:srgbClr val="FFFF00"/>
                </a:solidFill>
              </a:rPr>
              <a:t>● User friendly. </a:t>
            </a:r>
          </a:p>
          <a:p>
            <a:pPr>
              <a:buNone/>
            </a:pPr>
            <a:r>
              <a:rPr lang="en-US" dirty="0">
                <a:solidFill>
                  <a:srgbClr val="FFFF00"/>
                </a:solidFill>
              </a:rPr>
              <a:t>● Portable. </a:t>
            </a:r>
          </a:p>
          <a:p>
            <a:pPr>
              <a:buNone/>
            </a:pPr>
            <a:r>
              <a:rPr lang="en-US" dirty="0">
                <a:solidFill>
                  <a:srgbClr val="FFFF00"/>
                </a:solidFill>
              </a:rPr>
              <a:t>● Handle simple operation left- click dragging, minimizing. </a:t>
            </a:r>
          </a:p>
          <a:p>
            <a:pPr>
              <a:buNone/>
            </a:pPr>
            <a:r>
              <a:rPr lang="en-US" dirty="0">
                <a:solidFill>
                  <a:srgbClr val="FFFF00"/>
                </a:solidFill>
              </a:rPr>
              <a:t>● No hardware</a:t>
            </a:r>
          </a:p>
          <a:p>
            <a:pPr>
              <a:buFont typeface="Wingdings" panose="05000000000000000000" pitchFamily="2" charset="2"/>
              <a:buChar char="Ø"/>
            </a:pPr>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EXISTING SYSTEM</a:t>
            </a:r>
          </a:p>
        </p:txBody>
      </p:sp>
      <p:sp>
        <p:nvSpPr>
          <p:cNvPr id="3" name="Content Placeholder 2"/>
          <p:cNvSpPr>
            <a:spLocks noGrp="1"/>
          </p:cNvSpPr>
          <p:nvPr>
            <p:ph idx="1"/>
          </p:nvPr>
        </p:nvSpPr>
        <p:spPr/>
        <p:txBody>
          <a:bodyPr>
            <a:normAutofit fontScale="70000" lnSpcReduction="20000"/>
          </a:bodyPr>
          <a:lstStyle/>
          <a:p>
            <a:pPr>
              <a:buFont typeface="Wingdings" panose="05000000000000000000" pitchFamily="2" charset="2"/>
              <a:buChar char="Ø"/>
            </a:pPr>
            <a:r>
              <a:rPr lang="en-US" dirty="0">
                <a:solidFill>
                  <a:srgbClr val="FFFF00"/>
                </a:solidFill>
              </a:rPr>
              <a:t>The existing system consists of a mouse that can be either wireless or wired to control the cursor, know we can use hand gestures to monitoring the system.</a:t>
            </a:r>
          </a:p>
          <a:p>
            <a:pPr>
              <a:buFont typeface="Wingdings" panose="05000000000000000000" pitchFamily="2" charset="2"/>
              <a:buChar char="Ø"/>
            </a:pPr>
            <a:r>
              <a:rPr lang="en-US" dirty="0">
                <a:solidFill>
                  <a:srgbClr val="FFFF00"/>
                </a:solidFill>
              </a:rPr>
              <a:t> The existing virtual mouse control system consists of the simple mouse operation using the colored tips for detection which are captured by web-cam, hence colored fingers acts as an object which the web-cam sense color like red, yellow, blue color to monitor the system, whereas could perform basic mouse operation like minimize, drag, scroll up , scroll down , left-click right-click using hand gestures without any colored finger because skin color recognition system is more flexible than the existing system. </a:t>
            </a:r>
          </a:p>
          <a:p>
            <a:endParaRPr 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solidFill>
                  <a:srgbClr val="FFFF00"/>
                </a:solidFill>
              </a:rPr>
              <a:t>Flow Chart</a:t>
            </a:r>
          </a:p>
        </p:txBody>
      </p:sp>
      <p:pic>
        <p:nvPicPr>
          <p:cNvPr id="4" name="Content Placeholder 3" descr="images.png"/>
          <p:cNvPicPr>
            <a:picLocks noGrp="1" noChangeAspect="1"/>
          </p:cNvPicPr>
          <p:nvPr>
            <p:ph idx="1"/>
          </p:nvPr>
        </p:nvPicPr>
        <p:blipFill>
          <a:blip r:embed="rId2"/>
          <a:stretch>
            <a:fillRect/>
          </a:stretch>
        </p:blipFill>
        <p:spPr>
          <a:xfrm>
            <a:off x="1816100" y="2743994"/>
            <a:ext cx="1857375" cy="2466975"/>
          </a:xfr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flipV="1">
            <a:off x="457200" y="-457200"/>
            <a:ext cx="8458200" cy="106681"/>
          </a:xfrm>
        </p:spPr>
        <p:txBody>
          <a:bodyPr>
            <a:normAutofit fontScale="90000"/>
          </a:bodyPr>
          <a:lstStyle/>
          <a:p>
            <a:endParaRPr lang="en-US" dirty="0"/>
          </a:p>
        </p:txBody>
      </p:sp>
      <p:sp>
        <p:nvSpPr>
          <p:cNvPr id="5" name="Content Placeholder 4">
            <a:extLst>
              <a:ext uri="{FF2B5EF4-FFF2-40B4-BE49-F238E27FC236}">
                <a16:creationId xmlns:a16="http://schemas.microsoft.com/office/drawing/2014/main" id="{1106EF4A-0F83-B534-15E2-EB7DA26D5F4F}"/>
              </a:ext>
            </a:extLst>
          </p:cNvPr>
          <p:cNvSpPr>
            <a:spLocks noGrp="1"/>
          </p:cNvSpPr>
          <p:nvPr>
            <p:ph idx="1"/>
          </p:nvPr>
        </p:nvSpPr>
        <p:spPr/>
        <p:txBody>
          <a:bodyPr/>
          <a:lstStyle/>
          <a:p>
            <a:endParaRPr lang="en-IN" dirty="0"/>
          </a:p>
        </p:txBody>
      </p:sp>
      <p:pic>
        <p:nvPicPr>
          <p:cNvPr id="11" name="Picture 10" descr="Screenshot (9).png"/>
          <p:cNvPicPr>
            <a:picLocks noChangeAspect="1"/>
          </p:cNvPicPr>
          <p:nvPr/>
        </p:nvPicPr>
        <p:blipFill>
          <a:blip r:embed="rId2"/>
          <a:stretch>
            <a:fillRect/>
          </a:stretch>
        </p:blipFill>
        <p:spPr>
          <a:xfrm>
            <a:off x="0" y="0"/>
            <a:ext cx="9144000" cy="685800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83E422-4731-9266-81ED-A02A1FCAB721}"/>
              </a:ext>
            </a:extLst>
          </p:cNvPr>
          <p:cNvSpPr>
            <a:spLocks noGrp="1"/>
          </p:cNvSpPr>
          <p:nvPr>
            <p:ph type="title"/>
          </p:nvPr>
        </p:nvSpPr>
        <p:spPr/>
        <p:txBody>
          <a:bodyPr/>
          <a:lstStyle/>
          <a:p>
            <a:endParaRPr lang="en-IN"/>
          </a:p>
        </p:txBody>
      </p:sp>
      <p:pic>
        <p:nvPicPr>
          <p:cNvPr id="4" name="Content Placeholder 3" descr="Screenshot (7).png">
            <a:extLst>
              <a:ext uri="{FF2B5EF4-FFF2-40B4-BE49-F238E27FC236}">
                <a16:creationId xmlns:a16="http://schemas.microsoft.com/office/drawing/2014/main" id="{A845A431-E182-90CE-3B79-13FB7BC9D771}"/>
              </a:ext>
            </a:extLst>
          </p:cNvPr>
          <p:cNvPicPr>
            <a:picLocks noGrp="1" noChangeAspect="1"/>
          </p:cNvPicPr>
          <p:nvPr>
            <p:ph idx="1"/>
          </p:nvPr>
        </p:nvPicPr>
        <p:blipFill>
          <a:blip r:embed="rId2" cstate="print"/>
          <a:stretch>
            <a:fillRect/>
          </a:stretch>
        </p:blipFill>
        <p:spPr>
          <a:xfrm>
            <a:off x="0" y="0"/>
            <a:ext cx="9144000" cy="6858000"/>
          </a:xfrm>
          <a:prstGeom prst="rect">
            <a:avLst/>
          </a:prstGeom>
        </p:spPr>
      </p:pic>
    </p:spTree>
    <p:extLst>
      <p:ext uri="{BB962C8B-B14F-4D97-AF65-F5344CB8AC3E}">
        <p14:creationId xmlns:p14="http://schemas.microsoft.com/office/powerpoint/2010/main" val="1319814739"/>
      </p:ext>
    </p:extLst>
  </p:cSld>
  <p:clrMapOvr>
    <a:masterClrMapping/>
  </p:clrMapOvr>
</p:sld>
</file>

<file path=ppt/theme/theme1.xml><?xml version="1.0" encoding="utf-8"?>
<a:theme xmlns:a="http://schemas.openxmlformats.org/drawingml/2006/main" name="Westmoreland template">
  <a:themeElements>
    <a:clrScheme name="Custom 347">
      <a:dk1>
        <a:srgbClr val="18171D"/>
      </a:dk1>
      <a:lt1>
        <a:srgbClr val="FFFFFF"/>
      </a:lt1>
      <a:dk2>
        <a:srgbClr val="7A7788"/>
      </a:dk2>
      <a:lt2>
        <a:srgbClr val="F1F0F7"/>
      </a:lt2>
      <a:accent1>
        <a:srgbClr val="9FEC23"/>
      </a:accent1>
      <a:accent2>
        <a:srgbClr val="81C729"/>
      </a:accent2>
      <a:accent3>
        <a:srgbClr val="32A529"/>
      </a:accent3>
      <a:accent4>
        <a:srgbClr val="188B36"/>
      </a:accent4>
      <a:accent5>
        <a:srgbClr val="01411B"/>
      </a:accent5>
      <a:accent6>
        <a:srgbClr val="EB5A2C"/>
      </a:accent6>
      <a:hlink>
        <a:srgbClr val="FFFFFF"/>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Westmoreland · SlidesCarnival</Template>
  <TotalTime>77</TotalTime>
  <Words>491</Words>
  <Application>Microsoft Office PowerPoint</Application>
  <PresentationFormat>On-screen Show (4:3)</PresentationFormat>
  <Paragraphs>32</Paragraphs>
  <Slides>11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Arial</vt:lpstr>
      <vt:lpstr>Calibri</vt:lpstr>
      <vt:lpstr>News Cycle</vt:lpstr>
      <vt:lpstr>Wingdings</vt:lpstr>
      <vt:lpstr>Westmoreland template</vt:lpstr>
      <vt:lpstr>Yubi No Jesucha </vt:lpstr>
      <vt:lpstr>Abstract</vt:lpstr>
      <vt:lpstr>Introduction</vt:lpstr>
      <vt:lpstr>Aim and Objective  </vt:lpstr>
      <vt:lpstr>Project Essential feature</vt:lpstr>
      <vt:lpstr>EXISTING SYSTEM</vt:lpstr>
      <vt:lpstr>Flow Chart</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Yubi No Jesucha</dc:title>
  <dc:creator>VIGNAN</dc:creator>
  <cp:lastModifiedBy>kadam14062002@outlook.com</cp:lastModifiedBy>
  <cp:revision>8</cp:revision>
  <dcterms:created xsi:type="dcterms:W3CDTF">2022-07-08T08:10:29Z</dcterms:created>
  <dcterms:modified xsi:type="dcterms:W3CDTF">2022-07-23T17:08:56Z</dcterms:modified>
</cp:coreProperties>
</file>